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60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67B3FE-9F0F-4951-886B-50380A4E0303}" v="6" dt="2025-03-05T15:37:55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Russell" userId="31a0d52e-83f2-4a31-af89-d0a00cd0edd7" providerId="ADAL" clId="{7867B3FE-9F0F-4951-886B-50380A4E0303}"/>
    <pc:docChg chg="custSel addSld delSld modSld sldOrd delMainMaster">
      <pc:chgData name="Kathy Russell" userId="31a0d52e-83f2-4a31-af89-d0a00cd0edd7" providerId="ADAL" clId="{7867B3FE-9F0F-4951-886B-50380A4E0303}" dt="2025-03-18T15:57:29.322" v="7997" actId="20577"/>
      <pc:docMkLst>
        <pc:docMk/>
      </pc:docMkLst>
      <pc:sldChg chg="new del">
        <pc:chgData name="Kathy Russell" userId="31a0d52e-83f2-4a31-af89-d0a00cd0edd7" providerId="ADAL" clId="{7867B3FE-9F0F-4951-886B-50380A4E0303}" dt="2025-03-05T15:22:56.289" v="86" actId="2696"/>
        <pc:sldMkLst>
          <pc:docMk/>
          <pc:sldMk cId="3847021255" sldId="256"/>
        </pc:sldMkLst>
      </pc:sldChg>
      <pc:sldChg chg="addSp modSp add mod">
        <pc:chgData name="Kathy Russell" userId="31a0d52e-83f2-4a31-af89-d0a00cd0edd7" providerId="ADAL" clId="{7867B3FE-9F0F-4951-886B-50380A4E0303}" dt="2025-03-07T10:59:28.955" v="7330" actId="1076"/>
        <pc:sldMkLst>
          <pc:docMk/>
          <pc:sldMk cId="1630290990" sldId="257"/>
        </pc:sldMkLst>
        <pc:spChg chg="mod">
          <ac:chgData name="Kathy Russell" userId="31a0d52e-83f2-4a31-af89-d0a00cd0edd7" providerId="ADAL" clId="{7867B3FE-9F0F-4951-886B-50380A4E0303}" dt="2025-03-05T15:21:52.001" v="56" actId="20577"/>
          <ac:spMkLst>
            <pc:docMk/>
            <pc:sldMk cId="1630290990" sldId="257"/>
            <ac:spMk id="2" creationId="{344FA6B4-5D5A-9A1F-9E7D-9E87D428F6C1}"/>
          </ac:spMkLst>
        </pc:spChg>
        <pc:spChg chg="add mod">
          <ac:chgData name="Kathy Russell" userId="31a0d52e-83f2-4a31-af89-d0a00cd0edd7" providerId="ADAL" clId="{7867B3FE-9F0F-4951-886B-50380A4E0303}" dt="2025-03-07T10:59:28.955" v="7330" actId="1076"/>
          <ac:spMkLst>
            <pc:docMk/>
            <pc:sldMk cId="1630290990" sldId="257"/>
            <ac:spMk id="5" creationId="{2904F1C0-B08A-38D1-C07F-E4FA351657A3}"/>
          </ac:spMkLst>
        </pc:spChg>
      </pc:sldChg>
      <pc:sldChg chg="addSp delSp modSp mod">
        <pc:chgData name="Kathy Russell" userId="31a0d52e-83f2-4a31-af89-d0a00cd0edd7" providerId="ADAL" clId="{7867B3FE-9F0F-4951-886B-50380A4E0303}" dt="2025-03-07T12:24:05.858" v="7717" actId="20577"/>
        <pc:sldMkLst>
          <pc:docMk/>
          <pc:sldMk cId="1798181294" sldId="259"/>
        </pc:sldMkLst>
        <pc:spChg chg="add mod">
          <ac:chgData name="Kathy Russell" userId="31a0d52e-83f2-4a31-af89-d0a00cd0edd7" providerId="ADAL" clId="{7867B3FE-9F0F-4951-886B-50380A4E0303}" dt="2025-03-07T12:24:05.858" v="7717" actId="20577"/>
          <ac:spMkLst>
            <pc:docMk/>
            <pc:sldMk cId="1798181294" sldId="259"/>
            <ac:spMk id="3" creationId="{A583031A-4119-9062-1957-E40BC2D944D6}"/>
          </ac:spMkLst>
        </pc:spChg>
        <pc:spChg chg="mod">
          <ac:chgData name="Kathy Russell" userId="31a0d52e-83f2-4a31-af89-d0a00cd0edd7" providerId="ADAL" clId="{7867B3FE-9F0F-4951-886B-50380A4E0303}" dt="2025-03-05T17:02:31.257" v="5906" actId="14100"/>
          <ac:spMkLst>
            <pc:docMk/>
            <pc:sldMk cId="1798181294" sldId="259"/>
            <ac:spMk id="5" creationId="{811692E8-BC74-E7BF-23F6-D33E00ABAF62}"/>
          </ac:spMkLst>
        </pc:spChg>
        <pc:spChg chg="add mod">
          <ac:chgData name="Kathy Russell" userId="31a0d52e-83f2-4a31-af89-d0a00cd0edd7" providerId="ADAL" clId="{7867B3FE-9F0F-4951-886B-50380A4E0303}" dt="2025-03-07T11:13:44.329" v="7703" actId="1076"/>
          <ac:spMkLst>
            <pc:docMk/>
            <pc:sldMk cId="1798181294" sldId="259"/>
            <ac:spMk id="8" creationId="{BB0BA8AA-0179-B0F3-0EE7-EF0E2D9A50C1}"/>
          </ac:spMkLst>
        </pc:spChg>
        <pc:spChg chg="add mod">
          <ac:chgData name="Kathy Russell" userId="31a0d52e-83f2-4a31-af89-d0a00cd0edd7" providerId="ADAL" clId="{7867B3FE-9F0F-4951-886B-50380A4E0303}" dt="2025-03-07T12:22:40.762" v="7704" actId="20577"/>
          <ac:spMkLst>
            <pc:docMk/>
            <pc:sldMk cId="1798181294" sldId="259"/>
            <ac:spMk id="10" creationId="{3EF7AB25-E001-B9EF-FB49-70904C9C3A1B}"/>
          </ac:spMkLst>
        </pc:spChg>
      </pc:sldChg>
      <pc:sldChg chg="addSp modSp add mod ord">
        <pc:chgData name="Kathy Russell" userId="31a0d52e-83f2-4a31-af89-d0a00cd0edd7" providerId="ADAL" clId="{7867B3FE-9F0F-4951-886B-50380A4E0303}" dt="2025-03-18T15:57:29.322" v="7997" actId="20577"/>
        <pc:sldMkLst>
          <pc:docMk/>
          <pc:sldMk cId="1721739094" sldId="260"/>
        </pc:sldMkLst>
        <pc:spChg chg="add mod">
          <ac:chgData name="Kathy Russell" userId="31a0d52e-83f2-4a31-af89-d0a00cd0edd7" providerId="ADAL" clId="{7867B3FE-9F0F-4951-886B-50380A4E0303}" dt="2025-03-06T15:15:06.136" v="6412" actId="5793"/>
          <ac:spMkLst>
            <pc:docMk/>
            <pc:sldMk cId="1721739094" sldId="260"/>
            <ac:spMk id="2" creationId="{926C39BB-B137-459B-6101-C25B9394E98A}"/>
          </ac:spMkLst>
        </pc:spChg>
        <pc:spChg chg="mod">
          <ac:chgData name="Kathy Russell" userId="31a0d52e-83f2-4a31-af89-d0a00cd0edd7" providerId="ADAL" clId="{7867B3FE-9F0F-4951-886B-50380A4E0303}" dt="2025-03-18T15:57:29.322" v="7997" actId="20577"/>
          <ac:spMkLst>
            <pc:docMk/>
            <pc:sldMk cId="1721739094" sldId="260"/>
            <ac:spMk id="3" creationId="{638BF73B-D286-D000-C6D6-E6B6E88E93D6}"/>
          </ac:spMkLst>
        </pc:spChg>
        <pc:spChg chg="mod">
          <ac:chgData name="Kathy Russell" userId="31a0d52e-83f2-4a31-af89-d0a00cd0edd7" providerId="ADAL" clId="{7867B3FE-9F0F-4951-886B-50380A4E0303}" dt="2025-03-06T15:14:26.101" v="6396" actId="1076"/>
          <ac:spMkLst>
            <pc:docMk/>
            <pc:sldMk cId="1721739094" sldId="260"/>
            <ac:spMk id="5" creationId="{5BEBD6A7-6F93-0C6D-7389-497FB2265962}"/>
          </ac:spMkLst>
        </pc:spChg>
      </pc:sldChg>
      <pc:sldChg chg="addSp delSp modSp add mod ord">
        <pc:chgData name="Kathy Russell" userId="31a0d52e-83f2-4a31-af89-d0a00cd0edd7" providerId="ADAL" clId="{7867B3FE-9F0F-4951-886B-50380A4E0303}" dt="2025-03-07T12:35:39.992" v="7944" actId="20577"/>
        <pc:sldMkLst>
          <pc:docMk/>
          <pc:sldMk cId="3161321612" sldId="261"/>
        </pc:sldMkLst>
        <pc:spChg chg="mod">
          <ac:chgData name="Kathy Russell" userId="31a0d52e-83f2-4a31-af89-d0a00cd0edd7" providerId="ADAL" clId="{7867B3FE-9F0F-4951-886B-50380A4E0303}" dt="2025-03-07T12:35:39.992" v="7944" actId="20577"/>
          <ac:spMkLst>
            <pc:docMk/>
            <pc:sldMk cId="3161321612" sldId="261"/>
            <ac:spMk id="2" creationId="{479D5372-82B9-56D3-765E-C7C8772FE2B9}"/>
          </ac:spMkLst>
        </pc:spChg>
        <pc:spChg chg="mod">
          <ac:chgData name="Kathy Russell" userId="31a0d52e-83f2-4a31-af89-d0a00cd0edd7" providerId="ADAL" clId="{7867B3FE-9F0F-4951-886B-50380A4E0303}" dt="2025-03-05T16:21:52.526" v="2521" actId="1076"/>
          <ac:spMkLst>
            <pc:docMk/>
            <pc:sldMk cId="3161321612" sldId="261"/>
            <ac:spMk id="3" creationId="{17980954-DCEC-C6FF-5C37-95C9BF1CD97D}"/>
          </ac:spMkLst>
        </pc:spChg>
        <pc:spChg chg="mod">
          <ac:chgData name="Kathy Russell" userId="31a0d52e-83f2-4a31-af89-d0a00cd0edd7" providerId="ADAL" clId="{7867B3FE-9F0F-4951-886B-50380A4E0303}" dt="2025-03-06T15:23:41.406" v="6934" actId="20577"/>
          <ac:spMkLst>
            <pc:docMk/>
            <pc:sldMk cId="3161321612" sldId="261"/>
            <ac:spMk id="5" creationId="{FF568192-2E39-5D29-FAFD-A60D01CC33E9}"/>
          </ac:spMkLst>
        </pc:spChg>
        <pc:spChg chg="add mod">
          <ac:chgData name="Kathy Russell" userId="31a0d52e-83f2-4a31-af89-d0a00cd0edd7" providerId="ADAL" clId="{7867B3FE-9F0F-4951-886B-50380A4E0303}" dt="2025-03-06T15:15:01.454" v="6407" actId="5793"/>
          <ac:spMkLst>
            <pc:docMk/>
            <pc:sldMk cId="3161321612" sldId="261"/>
            <ac:spMk id="8" creationId="{A9FDFADB-4777-B939-AA35-21A604616B64}"/>
          </ac:spMkLst>
        </pc:spChg>
      </pc:sldChg>
      <pc:sldChg chg="modSp add mod">
        <pc:chgData name="Kathy Russell" userId="31a0d52e-83f2-4a31-af89-d0a00cd0edd7" providerId="ADAL" clId="{7867B3FE-9F0F-4951-886B-50380A4E0303}" dt="2025-03-07T12:37:09.533" v="7967" actId="1076"/>
        <pc:sldMkLst>
          <pc:docMk/>
          <pc:sldMk cId="899612240" sldId="262"/>
        </pc:sldMkLst>
        <pc:spChg chg="mod">
          <ac:chgData name="Kathy Russell" userId="31a0d52e-83f2-4a31-af89-d0a00cd0edd7" providerId="ADAL" clId="{7867B3FE-9F0F-4951-886B-50380A4E0303}" dt="2025-03-07T12:36:55.759" v="7965" actId="1076"/>
          <ac:spMkLst>
            <pc:docMk/>
            <pc:sldMk cId="899612240" sldId="262"/>
            <ac:spMk id="2" creationId="{ED16CBCD-5C32-51B0-E9AF-3478EE2DB4EC}"/>
          </ac:spMkLst>
        </pc:spChg>
        <pc:spChg chg="mod">
          <ac:chgData name="Kathy Russell" userId="31a0d52e-83f2-4a31-af89-d0a00cd0edd7" providerId="ADAL" clId="{7867B3FE-9F0F-4951-886B-50380A4E0303}" dt="2025-03-07T12:37:09.533" v="7967" actId="1076"/>
          <ac:spMkLst>
            <pc:docMk/>
            <pc:sldMk cId="899612240" sldId="262"/>
            <ac:spMk id="3" creationId="{80E5672B-75CF-1058-C0F3-A2D969777303}"/>
          </ac:spMkLst>
        </pc:spChg>
        <pc:spChg chg="mod">
          <ac:chgData name="Kathy Russell" userId="31a0d52e-83f2-4a31-af89-d0a00cd0edd7" providerId="ADAL" clId="{7867B3FE-9F0F-4951-886B-50380A4E0303}" dt="2025-03-07T12:36:52.915" v="7964" actId="1076"/>
          <ac:spMkLst>
            <pc:docMk/>
            <pc:sldMk cId="899612240" sldId="262"/>
            <ac:spMk id="5" creationId="{C2D2B7E7-9593-BF53-799C-A6E8189536CC}"/>
          </ac:spMkLst>
        </pc:spChg>
      </pc:sldChg>
      <pc:sldChg chg="modSp add mod">
        <pc:chgData name="Kathy Russell" userId="31a0d52e-83f2-4a31-af89-d0a00cd0edd7" providerId="ADAL" clId="{7867B3FE-9F0F-4951-886B-50380A4E0303}" dt="2025-03-07T11:13:07.717" v="7702" actId="20577"/>
        <pc:sldMkLst>
          <pc:docMk/>
          <pc:sldMk cId="2803584336" sldId="263"/>
        </pc:sldMkLst>
        <pc:spChg chg="mod">
          <ac:chgData name="Kathy Russell" userId="31a0d52e-83f2-4a31-af89-d0a00cd0edd7" providerId="ADAL" clId="{7867B3FE-9F0F-4951-886B-50380A4E0303}" dt="2025-03-05T16:43:23.278" v="4407" actId="113"/>
          <ac:spMkLst>
            <pc:docMk/>
            <pc:sldMk cId="2803584336" sldId="263"/>
            <ac:spMk id="2" creationId="{31EF87A0-021A-3897-177A-84AD2A693D76}"/>
          </ac:spMkLst>
        </pc:spChg>
        <pc:spChg chg="mod">
          <ac:chgData name="Kathy Russell" userId="31a0d52e-83f2-4a31-af89-d0a00cd0edd7" providerId="ADAL" clId="{7867B3FE-9F0F-4951-886B-50380A4E0303}" dt="2025-03-07T11:13:07.717" v="7702" actId="20577"/>
          <ac:spMkLst>
            <pc:docMk/>
            <pc:sldMk cId="2803584336" sldId="263"/>
            <ac:spMk id="3" creationId="{53D6CA7F-972D-C89F-4375-21E449DC62BA}"/>
          </ac:spMkLst>
        </pc:spChg>
        <pc:spChg chg="mod">
          <ac:chgData name="Kathy Russell" userId="31a0d52e-83f2-4a31-af89-d0a00cd0edd7" providerId="ADAL" clId="{7867B3FE-9F0F-4951-886B-50380A4E0303}" dt="2025-03-05T16:42:49.304" v="4321" actId="5793"/>
          <ac:spMkLst>
            <pc:docMk/>
            <pc:sldMk cId="2803584336" sldId="263"/>
            <ac:spMk id="5" creationId="{4BB12D41-A229-377A-FCBA-9FBBB147BF20}"/>
          </ac:spMkLst>
        </pc:spChg>
      </pc:sldChg>
      <pc:sldChg chg="modSp add mod">
        <pc:chgData name="Kathy Russell" userId="31a0d52e-83f2-4a31-af89-d0a00cd0edd7" providerId="ADAL" clId="{7867B3FE-9F0F-4951-886B-50380A4E0303}" dt="2025-03-07T11:12:31.275" v="7672" actId="5793"/>
        <pc:sldMkLst>
          <pc:docMk/>
          <pc:sldMk cId="3693550776" sldId="264"/>
        </pc:sldMkLst>
        <pc:spChg chg="mod">
          <ac:chgData name="Kathy Russell" userId="31a0d52e-83f2-4a31-af89-d0a00cd0edd7" providerId="ADAL" clId="{7867B3FE-9F0F-4951-886B-50380A4E0303}" dt="2025-03-07T11:12:31.275" v="7672" actId="5793"/>
          <ac:spMkLst>
            <pc:docMk/>
            <pc:sldMk cId="3693550776" sldId="264"/>
            <ac:spMk id="2" creationId="{E9370D01-A1C8-ED0D-FD9C-1D3C7951228C}"/>
          </ac:spMkLst>
        </pc:spChg>
        <pc:spChg chg="mod">
          <ac:chgData name="Kathy Russell" userId="31a0d52e-83f2-4a31-af89-d0a00cd0edd7" providerId="ADAL" clId="{7867B3FE-9F0F-4951-886B-50380A4E0303}" dt="2025-03-07T10:58:06.690" v="7329" actId="20577"/>
          <ac:spMkLst>
            <pc:docMk/>
            <pc:sldMk cId="3693550776" sldId="264"/>
            <ac:spMk id="3" creationId="{D13BFDE7-526B-C932-2532-4A81A19DBE53}"/>
          </ac:spMkLst>
        </pc:spChg>
        <pc:spChg chg="mod">
          <ac:chgData name="Kathy Russell" userId="31a0d52e-83f2-4a31-af89-d0a00cd0edd7" providerId="ADAL" clId="{7867B3FE-9F0F-4951-886B-50380A4E0303}" dt="2025-03-06T15:15:23.188" v="6414" actId="1076"/>
          <ac:spMkLst>
            <pc:docMk/>
            <pc:sldMk cId="3693550776" sldId="264"/>
            <ac:spMk id="5" creationId="{E5ADC2BA-1AC3-744E-C621-069E7B23555B}"/>
          </ac:spMkLst>
        </pc:spChg>
      </pc:sldChg>
      <pc:sldMasterChg chg="del delSldLayout">
        <pc:chgData name="Kathy Russell" userId="31a0d52e-83f2-4a31-af89-d0a00cd0edd7" providerId="ADAL" clId="{7867B3FE-9F0F-4951-886B-50380A4E0303}" dt="2025-03-05T15:22:56.289" v="86" actId="2696"/>
        <pc:sldMasterMkLst>
          <pc:docMk/>
          <pc:sldMasterMk cId="2510566928" sldId="2147483648"/>
        </pc:sldMasterMkLst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3789254109" sldId="2147483649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3782902412" sldId="2147483650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2018390277" sldId="2147483651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3614023970" sldId="2147483652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2825567430" sldId="2147483653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1072968984" sldId="2147483654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884038967" sldId="2147483655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1641011589" sldId="2147483656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2259120635" sldId="2147483657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174661712" sldId="2147483658"/>
          </pc:sldLayoutMkLst>
        </pc:sldLayoutChg>
        <pc:sldLayoutChg chg="del">
          <pc:chgData name="Kathy Russell" userId="31a0d52e-83f2-4a31-af89-d0a00cd0edd7" providerId="ADAL" clId="{7867B3FE-9F0F-4951-886B-50380A4E0303}" dt="2025-03-05T15:22:56.289" v="86" actId="2696"/>
          <pc:sldLayoutMkLst>
            <pc:docMk/>
            <pc:sldMasterMk cId="2510566928" sldId="2147483648"/>
            <pc:sldLayoutMk cId="20469258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4A1DE-6FA8-E5D4-E1AC-FC214E2E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842-2957-440A-940E-E6B30E197244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6DA8E-891D-107C-E780-8398345F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1DFAB-7702-6A59-64FE-917C853C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4706-36B5-4714-AC5E-7C46BA2AC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79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7CBA9D-303F-FA3E-CEC6-1A68420D5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DDFF1-17C4-CAB3-D8E0-AB6932B88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9A573-E652-6CAD-7D05-508879EE8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0B1842-2957-440A-940E-E6B30E197244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DA191-2096-4579-827E-C3DE37092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FDD62-6856-0753-B746-2C564B978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CB4706-36B5-4714-AC5E-7C46BA2AC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25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4FA6B4-5D5A-9A1F-9E7D-9E87D428F6C1}"/>
              </a:ext>
            </a:extLst>
          </p:cNvPr>
          <p:cNvSpPr txBox="1"/>
          <p:nvPr/>
        </p:nvSpPr>
        <p:spPr>
          <a:xfrm>
            <a:off x="638881" y="457200"/>
            <a:ext cx="10909640" cy="1368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In the event of a road traffic collision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CFA032-BCE9-781B-9DCA-50A365026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86" y="2642616"/>
            <a:ext cx="5401923" cy="36057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4D089A-029F-2911-066B-BB0B84AF4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496" y="3315607"/>
            <a:ext cx="5614416" cy="22598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04F1C0-B08A-38D1-C07F-E4FA351657A3}"/>
              </a:ext>
            </a:extLst>
          </p:cNvPr>
          <p:cNvSpPr txBox="1"/>
          <p:nvPr/>
        </p:nvSpPr>
        <p:spPr>
          <a:xfrm>
            <a:off x="3853066" y="1994183"/>
            <a:ext cx="4481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Also known as an RTC</a:t>
            </a:r>
          </a:p>
        </p:txBody>
      </p:sp>
    </p:spTree>
    <p:extLst>
      <p:ext uri="{BB962C8B-B14F-4D97-AF65-F5344CB8AC3E}">
        <p14:creationId xmlns:p14="http://schemas.microsoft.com/office/powerpoint/2010/main" val="163029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D89E98-2625-90F5-6891-753CA7C22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84D9122-3ADF-D665-AA57-B8CC2602F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1692E8-BC74-E7BF-23F6-D33E00ABAF62}"/>
              </a:ext>
            </a:extLst>
          </p:cNvPr>
          <p:cNvSpPr txBox="1"/>
          <p:nvPr/>
        </p:nvSpPr>
        <p:spPr>
          <a:xfrm>
            <a:off x="538080" y="281945"/>
            <a:ext cx="6894576" cy="8268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What classes as an RTC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A569259-C4AC-14D9-65D4-5084142D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33BE3-6762-7FA8-8CAA-73A8CC256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83031A-4119-9062-1957-E40BC2D944D6}"/>
              </a:ext>
            </a:extLst>
          </p:cNvPr>
          <p:cNvSpPr txBox="1"/>
          <p:nvPr/>
        </p:nvSpPr>
        <p:spPr>
          <a:xfrm>
            <a:off x="299731" y="2484623"/>
            <a:ext cx="115894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might be between :</a:t>
            </a:r>
          </a:p>
          <a:p>
            <a:pPr lvl="1"/>
            <a:r>
              <a:rPr lang="en-GB" dirty="0"/>
              <a:t>a vehicle and another vehicle including pedal cycles, </a:t>
            </a:r>
          </a:p>
          <a:p>
            <a:pPr lvl="1"/>
            <a:r>
              <a:rPr lang="en-GB" dirty="0"/>
              <a:t>a vehicle and an inanimate object such as road furniture – </a:t>
            </a:r>
          </a:p>
          <a:p>
            <a:pPr lvl="1"/>
            <a:r>
              <a:rPr lang="en-GB" dirty="0"/>
              <a:t>	signs, bollards,  building or wall / fence </a:t>
            </a:r>
          </a:p>
          <a:p>
            <a:pPr lvl="1"/>
            <a:r>
              <a:rPr lang="en-GB" dirty="0"/>
              <a:t>a vehicle and a person </a:t>
            </a:r>
          </a:p>
          <a:p>
            <a:pPr lvl="1"/>
            <a:r>
              <a:rPr lang="en-GB" dirty="0"/>
              <a:t>a vehicle and certain types of animal </a:t>
            </a:r>
          </a:p>
          <a:p>
            <a:endParaRPr lang="en-GB" dirty="0"/>
          </a:p>
          <a:p>
            <a:r>
              <a:rPr lang="en-GB" dirty="0"/>
              <a:t>You are also classed as being involved in an RTC if, owing to the presence of your vehicle in a public place, one or more other vehicles are involved in collision even if your vehicle is not directly involved </a:t>
            </a:r>
          </a:p>
          <a:p>
            <a:endParaRPr lang="en-GB" sz="2400" dirty="0"/>
          </a:p>
          <a:p>
            <a:r>
              <a:rPr lang="en-GB" sz="2000" dirty="0">
                <a:solidFill>
                  <a:srgbClr val="FF0000"/>
                </a:solidFill>
              </a:rPr>
              <a:t>If there is ANY damage to a third party’s  property and / or injury to any person or animal  involved then you are legally bound to take appropriate action </a:t>
            </a:r>
          </a:p>
          <a:p>
            <a:endParaRPr lang="en-GB" sz="2400" dirty="0"/>
          </a:p>
          <a:p>
            <a:r>
              <a:rPr lang="en-GB" sz="2000" b="1" dirty="0"/>
              <a:t>So what action do I need to take ……  </a:t>
            </a:r>
            <a:r>
              <a:rPr lang="en-GB" sz="2000" dirty="0"/>
              <a:t>(if in doubt take action)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B0BA8AA-0179-B0F3-0EE7-EF0E2D9A50C1}"/>
              </a:ext>
            </a:extLst>
          </p:cNvPr>
          <p:cNvSpPr/>
          <p:nvPr/>
        </p:nvSpPr>
        <p:spPr>
          <a:xfrm>
            <a:off x="8206633" y="2191271"/>
            <a:ext cx="2947557" cy="195410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 public place is any place that the public have access to including carparks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F7AB25-E001-B9EF-FB49-70904C9C3A1B}"/>
              </a:ext>
            </a:extLst>
          </p:cNvPr>
          <p:cNvSpPr txBox="1"/>
          <p:nvPr/>
        </p:nvSpPr>
        <p:spPr>
          <a:xfrm>
            <a:off x="538080" y="1409352"/>
            <a:ext cx="70748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ANY collision involving a vehicle that occurs in a public place </a:t>
            </a:r>
          </a:p>
        </p:txBody>
      </p:sp>
    </p:spTree>
    <p:extLst>
      <p:ext uri="{BB962C8B-B14F-4D97-AF65-F5344CB8AC3E}">
        <p14:creationId xmlns:p14="http://schemas.microsoft.com/office/powerpoint/2010/main" val="179818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5C4B02-2DC2-EA66-6BCE-B9FDB8562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8EB45D2-36B0-9769-1144-0C28A9B69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EBD6A7-6F93-0C6D-7389-497FB2265962}"/>
              </a:ext>
            </a:extLst>
          </p:cNvPr>
          <p:cNvSpPr txBox="1"/>
          <p:nvPr/>
        </p:nvSpPr>
        <p:spPr>
          <a:xfrm>
            <a:off x="538080" y="0"/>
            <a:ext cx="6894576" cy="928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All RTC’s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AC82B5-A135-D33F-4E11-3972A6820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551BCD-5C49-9A3E-0882-988010627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8BF73B-D286-D000-C6D6-E6B6E88E93D6}"/>
              </a:ext>
            </a:extLst>
          </p:cNvPr>
          <p:cNvSpPr txBox="1"/>
          <p:nvPr/>
        </p:nvSpPr>
        <p:spPr>
          <a:xfrm>
            <a:off x="180753" y="2190685"/>
            <a:ext cx="11578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/>
          </a:p>
          <a:p>
            <a:r>
              <a:rPr lang="en-GB" sz="1600" b="1" dirty="0"/>
              <a:t>You must :</a:t>
            </a:r>
          </a:p>
          <a:p>
            <a:r>
              <a:rPr lang="en-GB" sz="1600" b="1" dirty="0"/>
              <a:t>exchange details including</a:t>
            </a:r>
          </a:p>
          <a:p>
            <a:pPr lvl="1"/>
            <a:r>
              <a:rPr lang="en-GB" sz="1600" dirty="0"/>
              <a:t>Your name, address (if you are driving a CP vehicle  you can give our NTC address) and contact number</a:t>
            </a:r>
          </a:p>
          <a:p>
            <a:pPr lvl="1"/>
            <a:r>
              <a:rPr lang="en-GB" sz="1600" dirty="0"/>
              <a:t>Details of the vehicle you are driving – make, model, registration number and owner (if </a:t>
            </a:r>
            <a:r>
              <a:rPr lang="en-GB" sz="1600"/>
              <a:t>this is not you)</a:t>
            </a:r>
            <a:endParaRPr lang="en-GB" sz="1600" dirty="0"/>
          </a:p>
          <a:p>
            <a:pPr lvl="1"/>
            <a:r>
              <a:rPr lang="en-GB" sz="1600" dirty="0"/>
              <a:t>Details of your insurance – for CP vehicles this is in the vehicle log book you will also find a copy of ‘</a:t>
            </a:r>
            <a:r>
              <a:rPr lang="en-GB" sz="1600" dirty="0" err="1"/>
              <a:t>allianz</a:t>
            </a:r>
            <a:r>
              <a:rPr lang="en-GB" sz="1600" dirty="0"/>
              <a:t>’ motor claim notification’ which you can use as an aide memoire to ensure you collect the correct details </a:t>
            </a:r>
          </a:p>
          <a:p>
            <a:pPr lvl="1"/>
            <a:endParaRPr lang="en-GB" sz="1600" dirty="0"/>
          </a:p>
          <a:p>
            <a:r>
              <a:rPr lang="en-GB" sz="1600" b="1" dirty="0"/>
              <a:t>collect these same details from </a:t>
            </a:r>
            <a:r>
              <a:rPr lang="en-GB" sz="1600" b="1" u="sng" dirty="0"/>
              <a:t>all</a:t>
            </a:r>
            <a:r>
              <a:rPr lang="en-GB" sz="1600" b="1" dirty="0"/>
              <a:t> 3</a:t>
            </a:r>
            <a:r>
              <a:rPr lang="en-GB" sz="1600" b="1" baseline="30000" dirty="0"/>
              <a:t>rd</a:t>
            </a:r>
            <a:r>
              <a:rPr lang="en-GB" sz="1600" b="1" dirty="0"/>
              <a:t> parties involved </a:t>
            </a:r>
          </a:p>
          <a:p>
            <a:endParaRPr lang="en-GB" sz="1600" dirty="0"/>
          </a:p>
          <a:p>
            <a:r>
              <a:rPr lang="en-GB" sz="1600" b="1" dirty="0"/>
              <a:t>take photos of the scene of the collision </a:t>
            </a:r>
            <a:r>
              <a:rPr lang="en-GB" sz="1600" dirty="0"/>
              <a:t>including location information and showing the position of the vehicles and any property involved</a:t>
            </a:r>
          </a:p>
          <a:p>
            <a:endParaRPr lang="en-GB" sz="1600" dirty="0"/>
          </a:p>
          <a:p>
            <a:r>
              <a:rPr lang="en-GB" sz="1600" b="1" dirty="0"/>
              <a:t>take photos of any damage on the vehicles / any property involve</a:t>
            </a:r>
          </a:p>
          <a:p>
            <a:endParaRPr lang="en-GB" sz="1600" b="1" dirty="0"/>
          </a:p>
          <a:p>
            <a:r>
              <a:rPr lang="en-GB" sz="1600" b="1" dirty="0"/>
              <a:t>record the name and contact details for any witnesses and of any Police or highways officers that attend </a:t>
            </a:r>
          </a:p>
          <a:p>
            <a:endParaRPr lang="en-GB" sz="1600" b="1" dirty="0"/>
          </a:p>
          <a:p>
            <a:r>
              <a:rPr lang="en-GB" sz="1600" b="1" dirty="0"/>
              <a:t>record the date, time and location details, road number and on major roads the junction or location marker number</a:t>
            </a:r>
            <a:endParaRPr lang="en-GB" dirty="0"/>
          </a:p>
          <a:p>
            <a:pPr lvl="1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6C39BB-B137-459B-6101-C25B9394E98A}"/>
              </a:ext>
            </a:extLst>
          </p:cNvPr>
          <p:cNvSpPr txBox="1"/>
          <p:nvPr/>
        </p:nvSpPr>
        <p:spPr>
          <a:xfrm>
            <a:off x="565797" y="935116"/>
            <a:ext cx="76685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You must </a:t>
            </a:r>
            <a:r>
              <a:rPr lang="en-GB" sz="2800" u="sng" dirty="0">
                <a:solidFill>
                  <a:srgbClr val="FF0000"/>
                </a:solidFill>
              </a:rPr>
              <a:t>stop</a:t>
            </a:r>
            <a:r>
              <a:rPr lang="en-GB" sz="2800" dirty="0">
                <a:solidFill>
                  <a:srgbClr val="FF0000"/>
                </a:solidFill>
              </a:rPr>
              <a:t> at the scene or immediately it is safe to do so – but do not put yourself or others at further risk</a:t>
            </a:r>
          </a:p>
          <a:p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3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C306BF-AE61-B72B-E820-BA58B69A6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46B6BD-0AF6-8F7A-82F0-E77851F36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568192-2E39-5D29-FAFD-A60D01CC33E9}"/>
              </a:ext>
            </a:extLst>
          </p:cNvPr>
          <p:cNvSpPr txBox="1"/>
          <p:nvPr/>
        </p:nvSpPr>
        <p:spPr>
          <a:xfrm>
            <a:off x="538080" y="133102"/>
            <a:ext cx="6894576" cy="928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4600" dirty="0">
                <a:solidFill>
                  <a:prstClr val="black"/>
                </a:solidFill>
                <a:latin typeface="Aptos Display" panose="02110004020202020204"/>
              </a:rPr>
              <a:t>Major Injury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 RTC’s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13DE69B1-B243-8CCF-F786-405CF22A0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EF0F0-3058-AB5F-CCEE-1DD06EB96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980954-DCEC-C6FF-5C37-95C9BF1CD97D}"/>
              </a:ext>
            </a:extLst>
          </p:cNvPr>
          <p:cNvSpPr txBox="1"/>
          <p:nvPr/>
        </p:nvSpPr>
        <p:spPr>
          <a:xfrm>
            <a:off x="502638" y="2123135"/>
            <a:ext cx="11047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b="1" dirty="0"/>
          </a:p>
          <a:p>
            <a:pPr lvl="1"/>
            <a:endParaRPr lang="en-GB" dirty="0"/>
          </a:p>
          <a:p>
            <a:pPr lvl="1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9D5372-82B9-56D3-765E-C7C8772FE2B9}"/>
              </a:ext>
            </a:extLst>
          </p:cNvPr>
          <p:cNvSpPr txBox="1"/>
          <p:nvPr/>
        </p:nvSpPr>
        <p:spPr>
          <a:xfrm>
            <a:off x="574414" y="2565697"/>
            <a:ext cx="1147809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Ensure that the injured person(s) are receiving  emergency treatment as needed</a:t>
            </a:r>
          </a:p>
          <a:p>
            <a:endParaRPr lang="en-GB" sz="2000" dirty="0"/>
          </a:p>
          <a:p>
            <a:r>
              <a:rPr lang="en-GB" sz="2000" dirty="0"/>
              <a:t>Assist with contacting the emergency services – listen carefully and answer the call handler’s questions calmly and with precise information*  What 3 words is helpful in pinpointing the location</a:t>
            </a:r>
          </a:p>
          <a:p>
            <a:r>
              <a:rPr lang="en-GB" sz="2000" dirty="0"/>
              <a:t>*</a:t>
            </a:r>
            <a:r>
              <a:rPr lang="en-GB" sz="1400" dirty="0"/>
              <a:t>They are not concerned  in who’s fault it was and are collecting information to arrange an appropriate response from Police, Fire , Ambulance and if appropriate highways</a:t>
            </a:r>
          </a:p>
          <a:p>
            <a:endParaRPr lang="en-GB" sz="2000" dirty="0"/>
          </a:p>
          <a:p>
            <a:r>
              <a:rPr lang="en-GB" sz="2000" dirty="0"/>
              <a:t>If you yourself are injured then you should focus on getting the medical help you need, the police will assist you with details of the incident </a:t>
            </a:r>
          </a:p>
          <a:p>
            <a:endParaRPr lang="en-GB" sz="2000" dirty="0"/>
          </a:p>
          <a:p>
            <a:r>
              <a:rPr lang="en-GB" sz="2000" b="1" dirty="0"/>
              <a:t>Remember it is illegal to drive a defective vehicle</a:t>
            </a:r>
            <a:r>
              <a:rPr lang="en-GB" sz="2000" dirty="0"/>
              <a:t> – if you are unsure whether the vehicle is defective contact breakdown recovery and </a:t>
            </a:r>
            <a:r>
              <a:rPr lang="en-GB" sz="2000" b="1" dirty="0"/>
              <a:t>you must not drive if you are unfit as an impact of the RTC </a:t>
            </a:r>
          </a:p>
          <a:p>
            <a:endParaRPr lang="en-GB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FDFADB-4777-B939-AA35-21A604616B64}"/>
              </a:ext>
            </a:extLst>
          </p:cNvPr>
          <p:cNvSpPr txBox="1"/>
          <p:nvPr/>
        </p:nvSpPr>
        <p:spPr>
          <a:xfrm>
            <a:off x="538080" y="980750"/>
            <a:ext cx="75426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 must </a:t>
            </a:r>
            <a:r>
              <a:rPr kumimoji="0" lang="en-GB" sz="2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stop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at the scene or immediately it is safe to do so – but do not put yourself or others at further risk</a:t>
            </a:r>
          </a:p>
        </p:txBody>
      </p:sp>
    </p:spTree>
    <p:extLst>
      <p:ext uri="{BB962C8B-B14F-4D97-AF65-F5344CB8AC3E}">
        <p14:creationId xmlns:p14="http://schemas.microsoft.com/office/powerpoint/2010/main" val="316132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D4C7ED-2725-F885-427E-B4219AC25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6BE0977-3F08-7EE4-2063-780811D50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2B7E7-9593-BF53-799C-A6E8189536CC}"/>
              </a:ext>
            </a:extLst>
          </p:cNvPr>
          <p:cNvSpPr txBox="1"/>
          <p:nvPr/>
        </p:nvSpPr>
        <p:spPr>
          <a:xfrm>
            <a:off x="538080" y="155636"/>
            <a:ext cx="6894576" cy="928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4600" dirty="0">
                <a:solidFill>
                  <a:prstClr val="black"/>
                </a:solidFill>
                <a:latin typeface="Aptos Display" panose="02110004020202020204"/>
              </a:rPr>
              <a:t>Failed to stop 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 RTC’s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A679E22D-4748-F8FA-B22B-BF2890E19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04574F-6D39-56C7-0022-1001D36A2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E5672B-75CF-1058-C0F3-A2D969777303}"/>
              </a:ext>
            </a:extLst>
          </p:cNvPr>
          <p:cNvSpPr txBox="1"/>
          <p:nvPr/>
        </p:nvSpPr>
        <p:spPr>
          <a:xfrm>
            <a:off x="572386" y="2679489"/>
            <a:ext cx="1104722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Stop as soon as you can do so safely 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000" dirty="0"/>
              <a:t>Record as many details as you can </a:t>
            </a:r>
          </a:p>
          <a:p>
            <a:r>
              <a:rPr lang="en-GB" sz="2000" dirty="0"/>
              <a:t>	including the date, time and location of the incident</a:t>
            </a:r>
          </a:p>
          <a:p>
            <a:r>
              <a:rPr lang="en-GB" sz="2000" dirty="0"/>
              <a:t>	Any details of the other vehicle or driver that you see / can remember 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000" b="1" dirty="0"/>
              <a:t>You MUST Contact the local police to make a report of the incident </a:t>
            </a:r>
            <a:r>
              <a:rPr lang="en-GB" sz="2000" dirty="0"/>
              <a:t>– this should be as soon as safe to do so and in any case MUST be within 24hrs of the incident </a:t>
            </a:r>
          </a:p>
          <a:p>
            <a:r>
              <a:rPr lang="en-GB" sz="2000" dirty="0"/>
              <a:t>You should record the incident number from the report so that this can be passed to the insurance company </a:t>
            </a:r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  <a:p>
            <a:pPr lvl="1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16CBCD-5C32-51B0-E9AF-3478EE2DB4EC}"/>
              </a:ext>
            </a:extLst>
          </p:cNvPr>
          <p:cNvSpPr txBox="1"/>
          <p:nvPr/>
        </p:nvSpPr>
        <p:spPr>
          <a:xfrm>
            <a:off x="572386" y="983637"/>
            <a:ext cx="76685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If you are involved in an RTC and it is unsafe to stop or the other driver does not stop or provide details </a:t>
            </a:r>
          </a:p>
        </p:txBody>
      </p:sp>
    </p:spTree>
    <p:extLst>
      <p:ext uri="{BB962C8B-B14F-4D97-AF65-F5344CB8AC3E}">
        <p14:creationId xmlns:p14="http://schemas.microsoft.com/office/powerpoint/2010/main" val="899612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5251B3-9DC7-4EEF-843F-35B228F48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7619EE9-BFA7-FA2B-AE74-A97A95C67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DC2BA-1AC3-744E-C621-069E7B23555B}"/>
              </a:ext>
            </a:extLst>
          </p:cNvPr>
          <p:cNvSpPr txBox="1"/>
          <p:nvPr/>
        </p:nvSpPr>
        <p:spPr>
          <a:xfrm>
            <a:off x="538080" y="132077"/>
            <a:ext cx="6894576" cy="928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RTC’s involving animals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EB13F4B0-A544-DB90-E503-79599347B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A1B7A2-57D9-306F-5CDF-801DE48B7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3BFDE7-526B-C932-2532-4A81A19DBE53}"/>
              </a:ext>
            </a:extLst>
          </p:cNvPr>
          <p:cNvSpPr txBox="1"/>
          <p:nvPr/>
        </p:nvSpPr>
        <p:spPr>
          <a:xfrm>
            <a:off x="538080" y="2468542"/>
            <a:ext cx="1104722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These include Cow, Horse, Ass, Mule, Pig, Sheep, Dog, Goat</a:t>
            </a:r>
          </a:p>
          <a:p>
            <a:endParaRPr lang="en-GB" sz="2400" b="1" dirty="0"/>
          </a:p>
          <a:p>
            <a:r>
              <a:rPr lang="en-GB" sz="2000" dirty="0"/>
              <a:t>Stop at the scene and attempt to contact the owner of the animal </a:t>
            </a:r>
          </a:p>
          <a:p>
            <a:r>
              <a:rPr lang="en-GB" sz="2000" dirty="0"/>
              <a:t>As necessary contact a local vet to attend the scene</a:t>
            </a:r>
          </a:p>
          <a:p>
            <a:r>
              <a:rPr lang="en-GB" sz="2000" dirty="0"/>
              <a:t>If it is not possible to find the owner or it is unsafe to stop at the scene </a:t>
            </a:r>
          </a:p>
          <a:p>
            <a:r>
              <a:rPr lang="en-GB" sz="2000" dirty="0"/>
              <a:t>	Record as many details as you can including the date, time and location of the incident</a:t>
            </a:r>
          </a:p>
          <a:p>
            <a:r>
              <a:rPr lang="en-GB" sz="2000" dirty="0"/>
              <a:t>	Any details of the any other vehicle(s) or driver(s) involved and any witnesses – exchange 	details if appropriate </a:t>
            </a:r>
          </a:p>
          <a:p>
            <a:endParaRPr lang="en-GB" sz="2400" dirty="0"/>
          </a:p>
          <a:p>
            <a:r>
              <a:rPr lang="en-GB" sz="2000" b="1" dirty="0"/>
              <a:t>You MUST Contact the local police to make a report of the incident </a:t>
            </a:r>
            <a:r>
              <a:rPr lang="en-GB" sz="2000" dirty="0"/>
              <a:t>– this should be as soon as safe to do so and in any case MUST be within 24hrs of the incident </a:t>
            </a:r>
          </a:p>
          <a:p>
            <a:r>
              <a:rPr lang="en-GB" sz="2000" dirty="0"/>
              <a:t>You should record the incident number from the report so that this can be passed to the insurance company </a:t>
            </a:r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  <a:p>
            <a:pPr lvl="1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370D01-A1C8-ED0D-FD9C-1D3C7951228C}"/>
              </a:ext>
            </a:extLst>
          </p:cNvPr>
          <p:cNvSpPr txBox="1"/>
          <p:nvPr/>
        </p:nvSpPr>
        <p:spPr>
          <a:xfrm>
            <a:off x="538080" y="1010733"/>
            <a:ext cx="76685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You must </a:t>
            </a:r>
            <a:r>
              <a:rPr lang="en-GB" sz="2800" u="sng" dirty="0">
                <a:solidFill>
                  <a:srgbClr val="FF0000"/>
                </a:solidFill>
              </a:rPr>
              <a:t>stop</a:t>
            </a:r>
            <a:r>
              <a:rPr lang="en-GB" sz="2800" dirty="0">
                <a:solidFill>
                  <a:srgbClr val="FF0000"/>
                </a:solidFill>
              </a:rPr>
              <a:t> at the scene or immediately it is safe to do so – but do not put yourself or others at further risk</a:t>
            </a:r>
          </a:p>
        </p:txBody>
      </p:sp>
    </p:spTree>
    <p:extLst>
      <p:ext uri="{BB962C8B-B14F-4D97-AF65-F5344CB8AC3E}">
        <p14:creationId xmlns:p14="http://schemas.microsoft.com/office/powerpoint/2010/main" val="3693550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EAD333-70A6-7124-94F1-E60512B1C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27C1FF6-5415-C61D-52A7-83907E034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12D41-A229-377A-FCBA-9FBBB147BF20}"/>
              </a:ext>
            </a:extLst>
          </p:cNvPr>
          <p:cNvSpPr txBox="1"/>
          <p:nvPr/>
        </p:nvSpPr>
        <p:spPr>
          <a:xfrm>
            <a:off x="538080" y="281945"/>
            <a:ext cx="6894576" cy="9284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Charity vehicle   RTC’s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10FCC3DE-24A9-CD0C-1BD5-7B58DF37A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EA3231-2B97-CE4A-C688-278C25BF7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633" y="-495455"/>
            <a:ext cx="4014216" cy="2679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D6CA7F-972D-C89F-4375-21E449DC62BA}"/>
              </a:ext>
            </a:extLst>
          </p:cNvPr>
          <p:cNvSpPr txBox="1"/>
          <p:nvPr/>
        </p:nvSpPr>
        <p:spPr>
          <a:xfrm>
            <a:off x="389224" y="2395727"/>
            <a:ext cx="110472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must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Proceed as indicated in this information and as is appropriate to the circumstances of the RTC. Including recording details of the incident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If the situation requires contact the local police to file a report – this is your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Contact</a:t>
            </a:r>
            <a:r>
              <a:rPr lang="en-GB" sz="2000" dirty="0"/>
              <a:t> the Facilities manager, Finance director or charity fleet manager (currently Kathy Russell, Faye Forde and Jack Russell respectively) and provide them with details as requested – </a:t>
            </a:r>
            <a:r>
              <a:rPr lang="en-GB" sz="2000" u="sng" dirty="0"/>
              <a:t>you should do this as soon as safe after the RTC </a:t>
            </a:r>
            <a:r>
              <a:rPr lang="en-GB" sz="2000" dirty="0"/>
              <a:t>as they may well be able to help you deal with situation. Cooperate with them to assist with insurance and other reports as required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Remember it is illegal to drive a defective vehicle </a:t>
            </a:r>
            <a:r>
              <a:rPr lang="en-GB" sz="2000" dirty="0"/>
              <a:t>– if you are unsure whether the vehicle is defective contact one of the persons listed above or the breakdown recovery company and </a:t>
            </a:r>
            <a:r>
              <a:rPr lang="en-GB" sz="2000" b="1" dirty="0"/>
              <a:t>you must not drive if you are unfit as an impact of the RTC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  <a:p>
            <a:pPr lvl="1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EF87A0-021A-3897-177A-84AD2A693D76}"/>
              </a:ext>
            </a:extLst>
          </p:cNvPr>
          <p:cNvSpPr txBox="1"/>
          <p:nvPr/>
        </p:nvSpPr>
        <p:spPr>
          <a:xfrm>
            <a:off x="538080" y="1326015"/>
            <a:ext cx="7668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If you are driving a charity vehicle including a  rental car</a:t>
            </a:r>
          </a:p>
        </p:txBody>
      </p:sp>
    </p:spTree>
    <p:extLst>
      <p:ext uri="{BB962C8B-B14F-4D97-AF65-F5344CB8AC3E}">
        <p14:creationId xmlns:p14="http://schemas.microsoft.com/office/powerpoint/2010/main" val="28035843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0B9248EB57E747932C8C208D0B9867" ma:contentTypeVersion="16" ma:contentTypeDescription="Create a new document." ma:contentTypeScope="" ma:versionID="1b1a8c09ab36fc8b142d1ec8e276684e">
  <xsd:schema xmlns:xsd="http://www.w3.org/2001/XMLSchema" xmlns:xs="http://www.w3.org/2001/XMLSchema" xmlns:p="http://schemas.microsoft.com/office/2006/metadata/properties" xmlns:ns2="4583f88d-03d1-4a45-9fb5-f0af708b57b8" xmlns:ns3="dcdf0fcd-5476-448d-9179-fae452d2273c" targetNamespace="http://schemas.microsoft.com/office/2006/metadata/properties" ma:root="true" ma:fieldsID="af9f8fe1903c9713b3279c3ac2fc2160" ns2:_="" ns3:_="">
    <xsd:import namespace="4583f88d-03d1-4a45-9fb5-f0af708b57b8"/>
    <xsd:import namespace="dcdf0fcd-5476-448d-9179-fae452d22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3f88d-03d1-4a45-9fb5-f0af708b57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93b05ee-dc0c-4bc0-a52a-9202a08b45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df0fcd-5476-448d-9179-fae452d2273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9ee9e86-ef61-4ce1-b172-2631641a356e}" ma:internalName="TaxCatchAll" ma:showField="CatchAllData" ma:web="dcdf0fcd-5476-448d-9179-fae452d227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83f88d-03d1-4a45-9fb5-f0af708b57b8">
      <Terms xmlns="http://schemas.microsoft.com/office/infopath/2007/PartnerControls"/>
    </lcf76f155ced4ddcb4097134ff3c332f>
    <TaxCatchAll xmlns="dcdf0fcd-5476-448d-9179-fae452d2273c" xsi:nil="true"/>
  </documentManagement>
</p:properties>
</file>

<file path=customXml/itemProps1.xml><?xml version="1.0" encoding="utf-8"?>
<ds:datastoreItem xmlns:ds="http://schemas.openxmlformats.org/officeDocument/2006/customXml" ds:itemID="{212F8D33-1538-41A2-ABD8-8F0EC89AE8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F725FF-7826-48DA-A6D8-DD1C6B67E730}"/>
</file>

<file path=customXml/itemProps3.xml><?xml version="1.0" encoding="utf-8"?>
<ds:datastoreItem xmlns:ds="http://schemas.openxmlformats.org/officeDocument/2006/customXml" ds:itemID="{F8BA437A-5C51-490A-87A2-B08319FE51C7}">
  <ds:schemaRefs>
    <ds:schemaRef ds:uri="http://schemas.microsoft.com/office/2006/metadata/properties"/>
    <ds:schemaRef ds:uri="http://schemas.microsoft.com/office/infopath/2007/PartnerControls"/>
    <ds:schemaRef ds:uri="a6b4f93f-6020-4e79-963b-94996ec00e92"/>
    <ds:schemaRef ds:uri="89a28138-969e-4152-8087-d116134083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1022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Kathy Russell</dc:creator>
  <cp:lastModifiedBy>Kathy Russell</cp:lastModifiedBy>
  <cp:revision>1</cp:revision>
  <dcterms:created xsi:type="dcterms:W3CDTF">2025-03-05T15:21:17Z</dcterms:created>
  <dcterms:modified xsi:type="dcterms:W3CDTF">2025-03-18T15:57:37Z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0x010100410B9248EB57E747932C8C208D0B9867</vt:lpwstr>
  </property>
  <property fmtid="{D5CDD505-2E9C-101B-9397-08002B2CF9AE}" pid="3" name="MediaServiceImageTags">
    <vt:lpwstr/>
  </property>
</Properties>
</file>