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61" r:id="rId7"/>
    <p:sldId id="258" r:id="rId8"/>
    <p:sldId id="263" r:id="rId9"/>
    <p:sldId id="266" r:id="rId10"/>
    <p:sldId id="267" r:id="rId11"/>
    <p:sldId id="268" r:id="rId12"/>
    <p:sldId id="269" r:id="rId13"/>
    <p:sldId id="265"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9BA09-2234-44AA-ABAD-AB1FEE9661F9}" v="5" dt="2025-02-17T16:13:25.298"/>
    <p1510:client id="{D3288328-F576-4213-8349-8C195DCE663C}" v="25" dt="2025-02-18T15:18:53.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60" d="100"/>
          <a:sy n="60" d="100"/>
        </p:scale>
        <p:origin x="8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Russell" userId="31a0d52e-83f2-4a31-af89-d0a00cd0edd7" providerId="ADAL" clId="{D3288328-F576-4213-8349-8C195DCE663C}"/>
    <pc:docChg chg="custSel addSld delSld modSld sldOrd">
      <pc:chgData name="Kathy Russell" userId="31a0d52e-83f2-4a31-af89-d0a00cd0edd7" providerId="ADAL" clId="{D3288328-F576-4213-8349-8C195DCE663C}" dt="2025-02-18T15:42:38.140" v="4553"/>
      <pc:docMkLst>
        <pc:docMk/>
      </pc:docMkLst>
      <pc:sldChg chg="modSp mod">
        <pc:chgData name="Kathy Russell" userId="31a0d52e-83f2-4a31-af89-d0a00cd0edd7" providerId="ADAL" clId="{D3288328-F576-4213-8349-8C195DCE663C}" dt="2025-02-18T11:52:03.367" v="20" actId="20577"/>
        <pc:sldMkLst>
          <pc:docMk/>
          <pc:sldMk cId="1630290990" sldId="257"/>
        </pc:sldMkLst>
        <pc:spChg chg="mod">
          <ac:chgData name="Kathy Russell" userId="31a0d52e-83f2-4a31-af89-d0a00cd0edd7" providerId="ADAL" clId="{D3288328-F576-4213-8349-8C195DCE663C}" dt="2025-02-18T11:52:03.367" v="20" actId="20577"/>
          <ac:spMkLst>
            <pc:docMk/>
            <pc:sldMk cId="1630290990" sldId="257"/>
            <ac:spMk id="2" creationId="{344FA6B4-5D5A-9A1F-9E7D-9E87D428F6C1}"/>
          </ac:spMkLst>
        </pc:spChg>
      </pc:sldChg>
      <pc:sldChg chg="addSp delSp modSp mod ord">
        <pc:chgData name="Kathy Russell" userId="31a0d52e-83f2-4a31-af89-d0a00cd0edd7" providerId="ADAL" clId="{D3288328-F576-4213-8349-8C195DCE663C}" dt="2025-02-18T15:05:09.222" v="3861" actId="20577"/>
        <pc:sldMkLst>
          <pc:docMk/>
          <pc:sldMk cId="128590010" sldId="258"/>
        </pc:sldMkLst>
        <pc:spChg chg="del">
          <ac:chgData name="Kathy Russell" userId="31a0d52e-83f2-4a31-af89-d0a00cd0edd7" providerId="ADAL" clId="{D3288328-F576-4213-8349-8C195DCE663C}" dt="2025-02-18T13:53:21.850" v="1470" actId="21"/>
          <ac:spMkLst>
            <pc:docMk/>
            <pc:sldMk cId="128590010" sldId="258"/>
            <ac:spMk id="3" creationId="{C03B83D1-E63B-D32F-E0EC-E36A51A1E6D5}"/>
          </ac:spMkLst>
        </pc:spChg>
        <pc:spChg chg="mod">
          <ac:chgData name="Kathy Russell" userId="31a0d52e-83f2-4a31-af89-d0a00cd0edd7" providerId="ADAL" clId="{D3288328-F576-4213-8349-8C195DCE663C}" dt="2025-02-18T13:53:13.090" v="1469" actId="20577"/>
          <ac:spMkLst>
            <pc:docMk/>
            <pc:sldMk cId="128590010" sldId="258"/>
            <ac:spMk id="5" creationId="{FB02E82C-1EA7-DD7A-DE55-C8544709B5E6}"/>
          </ac:spMkLst>
        </pc:spChg>
        <pc:spChg chg="add mod">
          <ac:chgData name="Kathy Russell" userId="31a0d52e-83f2-4a31-af89-d0a00cd0edd7" providerId="ADAL" clId="{D3288328-F576-4213-8349-8C195DCE663C}" dt="2025-02-18T13:57:10.949" v="1550" actId="1076"/>
          <ac:spMkLst>
            <pc:docMk/>
            <pc:sldMk cId="128590010" sldId="258"/>
            <ac:spMk id="6" creationId="{DA9B672F-B8EA-38EA-6A0B-1952127BBB87}"/>
          </ac:spMkLst>
        </pc:spChg>
        <pc:spChg chg="add mod">
          <ac:chgData name="Kathy Russell" userId="31a0d52e-83f2-4a31-af89-d0a00cd0edd7" providerId="ADAL" clId="{D3288328-F576-4213-8349-8C195DCE663C}" dt="2025-02-18T15:05:09.222" v="3861" actId="20577"/>
          <ac:spMkLst>
            <pc:docMk/>
            <pc:sldMk cId="128590010" sldId="258"/>
            <ac:spMk id="8" creationId="{E666C4DC-3AC9-0DAF-94D4-1C3811AF1557}"/>
          </ac:spMkLst>
        </pc:spChg>
        <pc:picChg chg="add mod">
          <ac:chgData name="Kathy Russell" userId="31a0d52e-83f2-4a31-af89-d0a00cd0edd7" providerId="ADAL" clId="{D3288328-F576-4213-8349-8C195DCE663C}" dt="2025-02-18T13:59:10.236" v="1568" actId="1076"/>
          <ac:picMkLst>
            <pc:docMk/>
            <pc:sldMk cId="128590010" sldId="258"/>
            <ac:picMk id="2" creationId="{4817083C-ACE1-AC3A-B733-8FA1096C4CEA}"/>
          </ac:picMkLst>
        </pc:picChg>
      </pc:sldChg>
      <pc:sldChg chg="addSp delSp modSp mod">
        <pc:chgData name="Kathy Russell" userId="31a0d52e-83f2-4a31-af89-d0a00cd0edd7" providerId="ADAL" clId="{D3288328-F576-4213-8349-8C195DCE663C}" dt="2025-02-18T15:13:41.181" v="4372" actId="1076"/>
        <pc:sldMkLst>
          <pc:docMk/>
          <pc:sldMk cId="1798181294" sldId="259"/>
        </pc:sldMkLst>
        <pc:spChg chg="mod">
          <ac:chgData name="Kathy Russell" userId="31a0d52e-83f2-4a31-af89-d0a00cd0edd7" providerId="ADAL" clId="{D3288328-F576-4213-8349-8C195DCE663C}" dt="2025-02-18T15:13:41.181" v="4372" actId="1076"/>
          <ac:spMkLst>
            <pc:docMk/>
            <pc:sldMk cId="1798181294" sldId="259"/>
            <ac:spMk id="5" creationId="{811692E8-BC74-E7BF-23F6-D33E00ABAF62}"/>
          </ac:spMkLst>
        </pc:spChg>
        <pc:spChg chg="add mod">
          <ac:chgData name="Kathy Russell" userId="31a0d52e-83f2-4a31-af89-d0a00cd0edd7" providerId="ADAL" clId="{D3288328-F576-4213-8349-8C195DCE663C}" dt="2025-02-18T12:17:34.319" v="263" actId="20577"/>
          <ac:spMkLst>
            <pc:docMk/>
            <pc:sldMk cId="1798181294" sldId="259"/>
            <ac:spMk id="6" creationId="{5A498BB5-75B2-09E6-5E2A-7BF5131BF3CB}"/>
          </ac:spMkLst>
        </pc:spChg>
        <pc:spChg chg="add mod">
          <ac:chgData name="Kathy Russell" userId="31a0d52e-83f2-4a31-af89-d0a00cd0edd7" providerId="ADAL" clId="{D3288328-F576-4213-8349-8C195DCE663C}" dt="2025-02-18T15:12:22.200" v="4296" actId="1076"/>
          <ac:spMkLst>
            <pc:docMk/>
            <pc:sldMk cId="1798181294" sldId="259"/>
            <ac:spMk id="7" creationId="{51540459-982C-E944-9F23-945E014BE7C0}"/>
          </ac:spMkLst>
        </pc:spChg>
        <pc:spChg chg="del">
          <ac:chgData name="Kathy Russell" userId="31a0d52e-83f2-4a31-af89-d0a00cd0edd7" providerId="ADAL" clId="{D3288328-F576-4213-8349-8C195DCE663C}" dt="2025-02-18T11:53:05.869" v="80" actId="21"/>
          <ac:spMkLst>
            <pc:docMk/>
            <pc:sldMk cId="1798181294" sldId="259"/>
            <ac:spMk id="8" creationId="{5BA8049A-2E45-AD19-0248-25F7BB4745D6}"/>
          </ac:spMkLst>
        </pc:spChg>
        <pc:spChg chg="del">
          <ac:chgData name="Kathy Russell" userId="31a0d52e-83f2-4a31-af89-d0a00cd0edd7" providerId="ADAL" clId="{D3288328-F576-4213-8349-8C195DCE663C}" dt="2025-02-18T11:52:50.743" v="77" actId="21"/>
          <ac:spMkLst>
            <pc:docMk/>
            <pc:sldMk cId="1798181294" sldId="259"/>
            <ac:spMk id="9" creationId="{ECAFA631-3A0D-204A-2D29-1C08646A856C}"/>
          </ac:spMkLst>
        </pc:spChg>
        <pc:spChg chg="add mod">
          <ac:chgData name="Kathy Russell" userId="31a0d52e-83f2-4a31-af89-d0a00cd0edd7" providerId="ADAL" clId="{D3288328-F576-4213-8349-8C195DCE663C}" dt="2025-02-18T12:19:41.199" v="402" actId="1076"/>
          <ac:spMkLst>
            <pc:docMk/>
            <pc:sldMk cId="1798181294" sldId="259"/>
            <ac:spMk id="10" creationId="{50566E6F-03B9-BE0C-C6FE-C4B800480AF6}"/>
          </ac:spMkLst>
        </pc:spChg>
        <pc:spChg chg="del">
          <ac:chgData name="Kathy Russell" userId="31a0d52e-83f2-4a31-af89-d0a00cd0edd7" providerId="ADAL" clId="{D3288328-F576-4213-8349-8C195DCE663C}" dt="2025-02-18T11:53:13.621" v="82" actId="21"/>
          <ac:spMkLst>
            <pc:docMk/>
            <pc:sldMk cId="1798181294" sldId="259"/>
            <ac:spMk id="12" creationId="{3B6F2B5E-C74F-D48C-01ED-5C15813F1A52}"/>
          </ac:spMkLst>
        </pc:spChg>
        <pc:spChg chg="add mod">
          <ac:chgData name="Kathy Russell" userId="31a0d52e-83f2-4a31-af89-d0a00cd0edd7" providerId="ADAL" clId="{D3288328-F576-4213-8349-8C195DCE663C}" dt="2025-02-18T15:12:29.197" v="4298" actId="20577"/>
          <ac:spMkLst>
            <pc:docMk/>
            <pc:sldMk cId="1798181294" sldId="259"/>
            <ac:spMk id="14" creationId="{3912094A-CC15-56B1-D4B1-6E8BCAEDAEE1}"/>
          </ac:spMkLst>
        </pc:spChg>
        <pc:spChg chg="del">
          <ac:chgData name="Kathy Russell" userId="31a0d52e-83f2-4a31-af89-d0a00cd0edd7" providerId="ADAL" clId="{D3288328-F576-4213-8349-8C195DCE663C}" dt="2025-02-18T11:53:00.510" v="79" actId="21"/>
          <ac:spMkLst>
            <pc:docMk/>
            <pc:sldMk cId="1798181294" sldId="259"/>
            <ac:spMk id="15" creationId="{0DF8562E-A087-F9A8-F633-8FF7F9059350}"/>
          </ac:spMkLst>
        </pc:spChg>
        <pc:spChg chg="add mod">
          <ac:chgData name="Kathy Russell" userId="31a0d52e-83f2-4a31-af89-d0a00cd0edd7" providerId="ADAL" clId="{D3288328-F576-4213-8349-8C195DCE663C}" dt="2025-02-18T15:03:31.335" v="3799" actId="1076"/>
          <ac:spMkLst>
            <pc:docMk/>
            <pc:sldMk cId="1798181294" sldId="259"/>
            <ac:spMk id="16" creationId="{19DC6D8E-D361-77AB-E313-0A4D81F2F6FB}"/>
          </ac:spMkLst>
        </pc:spChg>
        <pc:spChg chg="del">
          <ac:chgData name="Kathy Russell" userId="31a0d52e-83f2-4a31-af89-d0a00cd0edd7" providerId="ADAL" clId="{D3288328-F576-4213-8349-8C195DCE663C}" dt="2025-02-18T11:52:56.619" v="78" actId="21"/>
          <ac:spMkLst>
            <pc:docMk/>
            <pc:sldMk cId="1798181294" sldId="259"/>
            <ac:spMk id="17" creationId="{5E54D908-D95F-080A-FC82-23EC04D5B010}"/>
          </ac:spMkLst>
        </pc:spChg>
        <pc:spChg chg="add mod">
          <ac:chgData name="Kathy Russell" userId="31a0d52e-83f2-4a31-af89-d0a00cd0edd7" providerId="ADAL" clId="{D3288328-F576-4213-8349-8C195DCE663C}" dt="2025-02-18T12:19:16.335" v="373" actId="1076"/>
          <ac:spMkLst>
            <pc:docMk/>
            <pc:sldMk cId="1798181294" sldId="259"/>
            <ac:spMk id="18" creationId="{C06A82D9-3B71-C6A3-58BC-06B7666B0DEF}"/>
          </ac:spMkLst>
        </pc:spChg>
        <pc:spChg chg="del">
          <ac:chgData name="Kathy Russell" userId="31a0d52e-83f2-4a31-af89-d0a00cd0edd7" providerId="ADAL" clId="{D3288328-F576-4213-8349-8C195DCE663C}" dt="2025-02-18T11:53:20.927" v="83" actId="21"/>
          <ac:spMkLst>
            <pc:docMk/>
            <pc:sldMk cId="1798181294" sldId="259"/>
            <ac:spMk id="19" creationId="{B47C45E2-2537-1557-4F2E-29B359B3F9CA}"/>
          </ac:spMkLst>
        </pc:spChg>
        <pc:spChg chg="add mod">
          <ac:chgData name="Kathy Russell" userId="31a0d52e-83f2-4a31-af89-d0a00cd0edd7" providerId="ADAL" clId="{D3288328-F576-4213-8349-8C195DCE663C}" dt="2025-02-18T15:03:23.794" v="3798" actId="5793"/>
          <ac:spMkLst>
            <pc:docMk/>
            <pc:sldMk cId="1798181294" sldId="259"/>
            <ac:spMk id="20" creationId="{C69B0C9B-9B57-8FA7-C227-96E926E384F9}"/>
          </ac:spMkLst>
        </pc:spChg>
        <pc:spChg chg="del">
          <ac:chgData name="Kathy Russell" userId="31a0d52e-83f2-4a31-af89-d0a00cd0edd7" providerId="ADAL" clId="{D3288328-F576-4213-8349-8C195DCE663C}" dt="2025-02-18T11:53:09.198" v="81" actId="21"/>
          <ac:spMkLst>
            <pc:docMk/>
            <pc:sldMk cId="1798181294" sldId="259"/>
            <ac:spMk id="21" creationId="{3D2E55DC-6387-6174-F876-75359C9E5DB0}"/>
          </ac:spMkLst>
        </pc:spChg>
        <pc:spChg chg="del">
          <ac:chgData name="Kathy Russell" userId="31a0d52e-83f2-4a31-af89-d0a00cd0edd7" providerId="ADAL" clId="{D3288328-F576-4213-8349-8C195DCE663C}" dt="2025-02-18T11:52:44.287" v="75" actId="21"/>
          <ac:spMkLst>
            <pc:docMk/>
            <pc:sldMk cId="1798181294" sldId="259"/>
            <ac:spMk id="22" creationId="{6AAEDEAD-6423-8715-C1AF-264F8FFE8836}"/>
          </ac:spMkLst>
        </pc:spChg>
        <pc:picChg chg="add mod">
          <ac:chgData name="Kathy Russell" userId="31a0d52e-83f2-4a31-af89-d0a00cd0edd7" providerId="ADAL" clId="{D3288328-F576-4213-8349-8C195DCE663C}" dt="2025-02-18T12:19:13.667" v="372" actId="14100"/>
          <ac:picMkLst>
            <pc:docMk/>
            <pc:sldMk cId="1798181294" sldId="259"/>
            <ac:picMk id="2" creationId="{A6EE45A7-239F-2B13-42B6-3EBDDD433CBA}"/>
          </ac:picMkLst>
        </pc:picChg>
        <pc:picChg chg="del">
          <ac:chgData name="Kathy Russell" userId="31a0d52e-83f2-4a31-af89-d0a00cd0edd7" providerId="ADAL" clId="{D3288328-F576-4213-8349-8C195DCE663C}" dt="2025-02-18T11:52:46.799" v="76" actId="21"/>
          <ac:picMkLst>
            <pc:docMk/>
            <pc:sldMk cId="1798181294" sldId="259"/>
            <ac:picMk id="3" creationId="{F1A6B97E-7307-8847-75CE-96409B80EC54}"/>
          </ac:picMkLst>
        </pc:picChg>
      </pc:sldChg>
      <pc:sldChg chg="del">
        <pc:chgData name="Kathy Russell" userId="31a0d52e-83f2-4a31-af89-d0a00cd0edd7" providerId="ADAL" clId="{D3288328-F576-4213-8349-8C195DCE663C}" dt="2025-02-18T14:27:23.126" v="1857" actId="2696"/>
        <pc:sldMkLst>
          <pc:docMk/>
          <pc:sldMk cId="3822960874" sldId="260"/>
        </pc:sldMkLst>
      </pc:sldChg>
      <pc:sldChg chg="addSp delSp modSp mod ord">
        <pc:chgData name="Kathy Russell" userId="31a0d52e-83f2-4a31-af89-d0a00cd0edd7" providerId="ADAL" clId="{D3288328-F576-4213-8349-8C195DCE663C}" dt="2025-02-18T15:04:12.929" v="3848" actId="20577"/>
        <pc:sldMkLst>
          <pc:docMk/>
          <pc:sldMk cId="1530125771" sldId="261"/>
        </pc:sldMkLst>
        <pc:spChg chg="add mod">
          <ac:chgData name="Kathy Russell" userId="31a0d52e-83f2-4a31-af89-d0a00cd0edd7" providerId="ADAL" clId="{D3288328-F576-4213-8349-8C195DCE663C}" dt="2025-02-18T15:04:12.929" v="3848" actId="20577"/>
          <ac:spMkLst>
            <pc:docMk/>
            <pc:sldMk cId="1530125771" sldId="261"/>
            <ac:spMk id="2" creationId="{2E16B60C-51F6-FA88-4278-5F9B7352A365}"/>
          </ac:spMkLst>
        </pc:spChg>
        <pc:spChg chg="mod">
          <ac:chgData name="Kathy Russell" userId="31a0d52e-83f2-4a31-af89-d0a00cd0edd7" providerId="ADAL" clId="{D3288328-F576-4213-8349-8C195DCE663C}" dt="2025-02-18T15:02:58.021" v="3738" actId="20577"/>
          <ac:spMkLst>
            <pc:docMk/>
            <pc:sldMk cId="1530125771" sldId="261"/>
            <ac:spMk id="7" creationId="{1D202C30-F864-2309-847D-71D7FC3F3292}"/>
          </ac:spMkLst>
        </pc:spChg>
        <pc:spChg chg="del">
          <ac:chgData name="Kathy Russell" userId="31a0d52e-83f2-4a31-af89-d0a00cd0edd7" providerId="ADAL" clId="{D3288328-F576-4213-8349-8C195DCE663C}" dt="2025-02-18T12:20:42.537" v="522" actId="21"/>
          <ac:spMkLst>
            <pc:docMk/>
            <pc:sldMk cId="1530125771" sldId="261"/>
            <ac:spMk id="10" creationId="{AA2D3AAA-D120-125B-AA48-240736624BEE}"/>
          </ac:spMkLst>
        </pc:spChg>
        <pc:picChg chg="del">
          <ac:chgData name="Kathy Russell" userId="31a0d52e-83f2-4a31-af89-d0a00cd0edd7" providerId="ADAL" clId="{D3288328-F576-4213-8349-8C195DCE663C}" dt="2025-02-18T12:20:51.754" v="525" actId="21"/>
          <ac:picMkLst>
            <pc:docMk/>
            <pc:sldMk cId="1530125771" sldId="261"/>
            <ac:picMk id="6" creationId="{B2B5F087-7340-3800-D953-533A728ABD30}"/>
          </ac:picMkLst>
        </pc:picChg>
      </pc:sldChg>
      <pc:sldChg chg="addSp delSp modSp mod">
        <pc:chgData name="Kathy Russell" userId="31a0d52e-83f2-4a31-af89-d0a00cd0edd7" providerId="ADAL" clId="{D3288328-F576-4213-8349-8C195DCE663C}" dt="2025-02-18T15:41:53.034" v="4550" actId="20577"/>
        <pc:sldMkLst>
          <pc:docMk/>
          <pc:sldMk cId="3313096401" sldId="263"/>
        </pc:sldMkLst>
        <pc:spChg chg="add mod">
          <ac:chgData name="Kathy Russell" userId="31a0d52e-83f2-4a31-af89-d0a00cd0edd7" providerId="ADAL" clId="{D3288328-F576-4213-8349-8C195DCE663C}" dt="2025-02-18T14:45:47.034" v="2341" actId="14100"/>
          <ac:spMkLst>
            <pc:docMk/>
            <pc:sldMk cId="3313096401" sldId="263"/>
            <ac:spMk id="3" creationId="{8E393DAF-AF07-5ED6-8A57-96139E79036D}"/>
          </ac:spMkLst>
        </pc:spChg>
        <pc:spChg chg="mod">
          <ac:chgData name="Kathy Russell" userId="31a0d52e-83f2-4a31-af89-d0a00cd0edd7" providerId="ADAL" clId="{D3288328-F576-4213-8349-8C195DCE663C}" dt="2025-02-18T14:01:38.749" v="1816" actId="20577"/>
          <ac:spMkLst>
            <pc:docMk/>
            <pc:sldMk cId="3313096401" sldId="263"/>
            <ac:spMk id="5" creationId="{56745D2E-6DD4-A274-0869-61EBD18DF0CE}"/>
          </ac:spMkLst>
        </pc:spChg>
        <pc:spChg chg="add mod">
          <ac:chgData name="Kathy Russell" userId="31a0d52e-83f2-4a31-af89-d0a00cd0edd7" providerId="ADAL" clId="{D3288328-F576-4213-8349-8C195DCE663C}" dt="2025-02-18T15:41:53.034" v="4550" actId="20577"/>
          <ac:spMkLst>
            <pc:docMk/>
            <pc:sldMk cId="3313096401" sldId="263"/>
            <ac:spMk id="8" creationId="{B6764BCB-764C-2209-517D-DB1AABF02B78}"/>
          </ac:spMkLst>
        </pc:spChg>
        <pc:spChg chg="add mod">
          <ac:chgData name="Kathy Russell" userId="31a0d52e-83f2-4a31-af89-d0a00cd0edd7" providerId="ADAL" clId="{D3288328-F576-4213-8349-8C195DCE663C}" dt="2025-02-18T14:46:26.475" v="2444" actId="1076"/>
          <ac:spMkLst>
            <pc:docMk/>
            <pc:sldMk cId="3313096401" sldId="263"/>
            <ac:spMk id="9" creationId="{B72D68AD-5E9A-2D5C-FAAA-ED6E30F862BB}"/>
          </ac:spMkLst>
        </pc:spChg>
        <pc:spChg chg="del">
          <ac:chgData name="Kathy Russell" userId="31a0d52e-83f2-4a31-af89-d0a00cd0edd7" providerId="ADAL" clId="{D3288328-F576-4213-8349-8C195DCE663C}" dt="2025-02-18T14:01:44.209" v="1818" actId="21"/>
          <ac:spMkLst>
            <pc:docMk/>
            <pc:sldMk cId="3313096401" sldId="263"/>
            <ac:spMk id="10" creationId="{609D57BE-7C65-EB27-A1AC-E08279192E82}"/>
          </ac:spMkLst>
        </pc:spChg>
        <pc:spChg chg="del">
          <ac:chgData name="Kathy Russell" userId="31a0d52e-83f2-4a31-af89-d0a00cd0edd7" providerId="ADAL" clId="{D3288328-F576-4213-8349-8C195DCE663C}" dt="2025-02-18T14:01:46.993" v="1819" actId="21"/>
          <ac:spMkLst>
            <pc:docMk/>
            <pc:sldMk cId="3313096401" sldId="263"/>
            <ac:spMk id="16" creationId="{49511DCC-DB54-AC70-EF93-87BF4BD60756}"/>
          </ac:spMkLst>
        </pc:spChg>
        <pc:picChg chg="add del mod modCrop">
          <ac:chgData name="Kathy Russell" userId="31a0d52e-83f2-4a31-af89-d0a00cd0edd7" providerId="ADAL" clId="{D3288328-F576-4213-8349-8C195DCE663C}" dt="2025-02-18T13:55:23.792" v="1473" actId="21"/>
          <ac:picMkLst>
            <pc:docMk/>
            <pc:sldMk cId="3313096401" sldId="263"/>
            <ac:picMk id="2" creationId="{E0918A41-6EB4-1265-94BE-0742A78E5264}"/>
          </ac:picMkLst>
        </pc:picChg>
        <pc:picChg chg="del">
          <ac:chgData name="Kathy Russell" userId="31a0d52e-83f2-4a31-af89-d0a00cd0edd7" providerId="ADAL" clId="{D3288328-F576-4213-8349-8C195DCE663C}" dt="2025-02-18T14:01:41.223" v="1817" actId="21"/>
          <ac:picMkLst>
            <pc:docMk/>
            <pc:sldMk cId="3313096401" sldId="263"/>
            <ac:picMk id="6" creationId="{15E6B1CB-52E9-4CDD-4B2C-C8C84B96AF5B}"/>
          </ac:picMkLst>
        </pc:picChg>
      </pc:sldChg>
      <pc:sldChg chg="addSp delSp modSp mod">
        <pc:chgData name="Kathy Russell" userId="31a0d52e-83f2-4a31-af89-d0a00cd0edd7" providerId="ADAL" clId="{D3288328-F576-4213-8349-8C195DCE663C}" dt="2025-02-18T15:42:38.140" v="4553"/>
        <pc:sldMkLst>
          <pc:docMk/>
          <pc:sldMk cId="94666341" sldId="264"/>
        </pc:sldMkLst>
        <pc:spChg chg="del">
          <ac:chgData name="Kathy Russell" userId="31a0d52e-83f2-4a31-af89-d0a00cd0edd7" providerId="ADAL" clId="{D3288328-F576-4213-8349-8C195DCE663C}" dt="2025-02-18T13:57:25.061" v="1558" actId="21"/>
          <ac:spMkLst>
            <pc:docMk/>
            <pc:sldMk cId="94666341" sldId="264"/>
            <ac:spMk id="3" creationId="{E636C9A3-9C9B-554F-4974-E1A99ACC8028}"/>
          </ac:spMkLst>
        </pc:spChg>
        <pc:spChg chg="mod">
          <ac:chgData name="Kathy Russell" userId="31a0d52e-83f2-4a31-af89-d0a00cd0edd7" providerId="ADAL" clId="{D3288328-F576-4213-8349-8C195DCE663C}" dt="2025-02-18T13:57:21.398" v="1557" actId="20577"/>
          <ac:spMkLst>
            <pc:docMk/>
            <pc:sldMk cId="94666341" sldId="264"/>
            <ac:spMk id="5" creationId="{3E293F08-B8C1-22E6-3B17-23D08F694350}"/>
          </ac:spMkLst>
        </pc:spChg>
        <pc:spChg chg="add mod">
          <ac:chgData name="Kathy Russell" userId="31a0d52e-83f2-4a31-af89-d0a00cd0edd7" providerId="ADAL" clId="{D3288328-F576-4213-8349-8C195DCE663C}" dt="2025-02-18T15:42:38.140" v="4553"/>
          <ac:spMkLst>
            <pc:docMk/>
            <pc:sldMk cId="94666341" sldId="264"/>
            <ac:spMk id="6" creationId="{A25345CA-E606-7AB3-EA85-DCD546003D71}"/>
          </ac:spMkLst>
        </pc:spChg>
      </pc:sldChg>
      <pc:sldChg chg="addSp delSp modSp add mod">
        <pc:chgData name="Kathy Russell" userId="31a0d52e-83f2-4a31-af89-d0a00cd0edd7" providerId="ADAL" clId="{D3288328-F576-4213-8349-8C195DCE663C}" dt="2025-02-18T15:21:04.116" v="4538" actId="113"/>
        <pc:sldMkLst>
          <pc:docMk/>
          <pc:sldMk cId="2584398293" sldId="265"/>
        </pc:sldMkLst>
        <pc:spChg chg="ord">
          <ac:chgData name="Kathy Russell" userId="31a0d52e-83f2-4a31-af89-d0a00cd0edd7" providerId="ADAL" clId="{D3288328-F576-4213-8349-8C195DCE663C}" dt="2025-02-18T14:28:14.149" v="1862" actId="26606"/>
          <ac:spMkLst>
            <pc:docMk/>
            <pc:sldMk cId="2584398293" sldId="265"/>
            <ac:spMk id="5" creationId="{96ECF07E-4777-9DCC-7327-8E6113B363AC}"/>
          </ac:spMkLst>
        </pc:spChg>
        <pc:spChg chg="add mod">
          <ac:chgData name="Kathy Russell" userId="31a0d52e-83f2-4a31-af89-d0a00cd0edd7" providerId="ADAL" clId="{D3288328-F576-4213-8349-8C195DCE663C}" dt="2025-02-18T15:02:06.185" v="3712" actId="1076"/>
          <ac:spMkLst>
            <pc:docMk/>
            <pc:sldMk cId="2584398293" sldId="265"/>
            <ac:spMk id="7" creationId="{12B6BE0D-2E78-4B93-EAEE-5219E7DFD758}"/>
          </ac:spMkLst>
        </pc:spChg>
        <pc:spChg chg="add mod">
          <ac:chgData name="Kathy Russell" userId="31a0d52e-83f2-4a31-af89-d0a00cd0edd7" providerId="ADAL" clId="{D3288328-F576-4213-8349-8C195DCE663C}" dt="2025-02-18T15:21:04.116" v="4538" actId="113"/>
          <ac:spMkLst>
            <pc:docMk/>
            <pc:sldMk cId="2584398293" sldId="265"/>
            <ac:spMk id="9" creationId="{9E2B0B37-60B8-3D71-9A41-EE56478F2CE9}"/>
          </ac:spMkLst>
        </pc:spChg>
        <pc:spChg chg="del">
          <ac:chgData name="Kathy Russell" userId="31a0d52e-83f2-4a31-af89-d0a00cd0edd7" providerId="ADAL" clId="{D3288328-F576-4213-8349-8C195DCE663C}" dt="2025-02-18T14:28:14.149" v="1862" actId="26606"/>
          <ac:spMkLst>
            <pc:docMk/>
            <pc:sldMk cId="2584398293" sldId="265"/>
            <ac:spMk id="11" creationId="{DD9E0018-7710-E480-EA62-54BC615AD3FF}"/>
          </ac:spMkLst>
        </pc:spChg>
        <pc:spChg chg="del">
          <ac:chgData name="Kathy Russell" userId="31a0d52e-83f2-4a31-af89-d0a00cd0edd7" providerId="ADAL" clId="{D3288328-F576-4213-8349-8C195DCE663C}" dt="2025-02-18T14:28:14.149" v="1862" actId="26606"/>
          <ac:spMkLst>
            <pc:docMk/>
            <pc:sldMk cId="2584398293" sldId="265"/>
            <ac:spMk id="13" creationId="{002CA66E-AC14-8203-BB45-6F9ED3D9FE27}"/>
          </ac:spMkLst>
        </pc:spChg>
        <pc:picChg chg="add">
          <ac:chgData name="Kathy Russell" userId="31a0d52e-83f2-4a31-af89-d0a00cd0edd7" providerId="ADAL" clId="{D3288328-F576-4213-8349-8C195DCE663C}" dt="2025-02-18T14:27:37.672" v="1859"/>
          <ac:picMkLst>
            <pc:docMk/>
            <pc:sldMk cId="2584398293" sldId="265"/>
            <ac:picMk id="2" creationId="{B54773A5-B0BD-70AA-AFEE-FE3841D27CD2}"/>
          </ac:picMkLst>
        </pc:picChg>
        <pc:picChg chg="mod ord">
          <ac:chgData name="Kathy Russell" userId="31a0d52e-83f2-4a31-af89-d0a00cd0edd7" providerId="ADAL" clId="{D3288328-F576-4213-8349-8C195DCE663C}" dt="2025-02-18T15:17:40.691" v="4420" actId="1076"/>
          <ac:picMkLst>
            <pc:docMk/>
            <pc:sldMk cId="2584398293" sldId="265"/>
            <ac:picMk id="4" creationId="{DB151845-DAA0-975E-25D7-BCD69B78FC6A}"/>
          </ac:picMkLst>
        </pc:picChg>
        <pc:picChg chg="add mod">
          <ac:chgData name="Kathy Russell" userId="31a0d52e-83f2-4a31-af89-d0a00cd0edd7" providerId="ADAL" clId="{D3288328-F576-4213-8349-8C195DCE663C}" dt="2025-02-18T15:17:45.451" v="4421" actId="1076"/>
          <ac:picMkLst>
            <pc:docMk/>
            <pc:sldMk cId="2584398293" sldId="265"/>
            <ac:picMk id="6" creationId="{5E833821-A591-2C91-964E-0B30D03AEC96}"/>
          </ac:picMkLst>
        </pc:picChg>
        <pc:picChg chg="add mod">
          <ac:chgData name="Kathy Russell" userId="31a0d52e-83f2-4a31-af89-d0a00cd0edd7" providerId="ADAL" clId="{D3288328-F576-4213-8349-8C195DCE663C}" dt="2025-02-18T15:19:01.073" v="4427" actId="1076"/>
          <ac:picMkLst>
            <pc:docMk/>
            <pc:sldMk cId="2584398293" sldId="265"/>
            <ac:picMk id="10" creationId="{DAC1B6DE-B988-6060-62B2-37BDE29275FC}"/>
          </ac:picMkLst>
        </pc:picChg>
        <pc:cxnChg chg="add">
          <ac:chgData name="Kathy Russell" userId="31a0d52e-83f2-4a31-af89-d0a00cd0edd7" providerId="ADAL" clId="{D3288328-F576-4213-8349-8C195DCE663C}" dt="2025-02-18T14:28:26.493" v="1867" actId="26606"/>
          <ac:cxnSpMkLst>
            <pc:docMk/>
            <pc:sldMk cId="2584398293" sldId="265"/>
            <ac:cxnSpMk id="8" creationId="{1C6AAE25-BD23-41B5-AAE4-1DA5898C2ADB}"/>
          </ac:cxnSpMkLst>
        </pc:cxnChg>
      </pc:sldChg>
      <pc:sldChg chg="addSp modSp add mod">
        <pc:chgData name="Kathy Russell" userId="31a0d52e-83f2-4a31-af89-d0a00cd0edd7" providerId="ADAL" clId="{D3288328-F576-4213-8349-8C195DCE663C}" dt="2025-02-18T15:04:41.727" v="3856" actId="20577"/>
        <pc:sldMkLst>
          <pc:docMk/>
          <pc:sldMk cId="3660197870" sldId="266"/>
        </pc:sldMkLst>
        <pc:spChg chg="add mod">
          <ac:chgData name="Kathy Russell" userId="31a0d52e-83f2-4a31-af89-d0a00cd0edd7" providerId="ADAL" clId="{D3288328-F576-4213-8349-8C195DCE663C}" dt="2025-02-18T15:04:41.727" v="3856" actId="20577"/>
          <ac:spMkLst>
            <pc:docMk/>
            <pc:sldMk cId="3660197870" sldId="266"/>
            <ac:spMk id="2" creationId="{A8B4A726-C1DF-2CD1-936B-D8BCD1AC397D}"/>
          </ac:spMkLst>
        </pc:spChg>
      </pc:sldChg>
      <pc:sldChg chg="addSp delSp modSp add mod">
        <pc:chgData name="Kathy Russell" userId="31a0d52e-83f2-4a31-af89-d0a00cd0edd7" providerId="ADAL" clId="{D3288328-F576-4213-8349-8C195DCE663C}" dt="2025-02-18T14:58:32.348" v="3510" actId="20577"/>
        <pc:sldMkLst>
          <pc:docMk/>
          <pc:sldMk cId="3998020070" sldId="267"/>
        </pc:sldMkLst>
        <pc:spChg chg="del">
          <ac:chgData name="Kathy Russell" userId="31a0d52e-83f2-4a31-af89-d0a00cd0edd7" providerId="ADAL" clId="{D3288328-F576-4213-8349-8C195DCE663C}" dt="2025-02-18T14:55:26.980" v="3226" actId="21"/>
          <ac:spMkLst>
            <pc:docMk/>
            <pc:sldMk cId="3998020070" sldId="267"/>
            <ac:spMk id="2" creationId="{FAD42C5B-7ED8-095D-E1D6-3D6B6199CF81}"/>
          </ac:spMkLst>
        </pc:spChg>
        <pc:spChg chg="add mod">
          <ac:chgData name="Kathy Russell" userId="31a0d52e-83f2-4a31-af89-d0a00cd0edd7" providerId="ADAL" clId="{D3288328-F576-4213-8349-8C195DCE663C}" dt="2025-02-18T14:58:32.348" v="3510" actId="20577"/>
          <ac:spMkLst>
            <pc:docMk/>
            <pc:sldMk cId="3998020070" sldId="267"/>
            <ac:spMk id="7" creationId="{BF6A2818-C943-7C1F-3D1F-22383ADA2C37}"/>
          </ac:spMkLst>
        </pc:spChg>
      </pc:sldChg>
      <pc:sldChg chg="addSp delSp modSp add mod">
        <pc:chgData name="Kathy Russell" userId="31a0d52e-83f2-4a31-af89-d0a00cd0edd7" providerId="ADAL" clId="{D3288328-F576-4213-8349-8C195DCE663C}" dt="2025-02-18T15:10:50.964" v="4195" actId="14100"/>
        <pc:sldMkLst>
          <pc:docMk/>
          <pc:sldMk cId="28870377" sldId="268"/>
        </pc:sldMkLst>
        <pc:spChg chg="add del mod">
          <ac:chgData name="Kathy Russell" userId="31a0d52e-83f2-4a31-af89-d0a00cd0edd7" providerId="ADAL" clId="{D3288328-F576-4213-8349-8C195DCE663C}" dt="2025-02-18T15:08:38.047" v="3883" actId="21"/>
          <ac:spMkLst>
            <pc:docMk/>
            <pc:sldMk cId="28870377" sldId="268"/>
            <ac:spMk id="2" creationId="{1BE36FC1-4CA3-6D9C-BBDE-E91820628D70}"/>
          </ac:spMkLst>
        </pc:spChg>
        <pc:spChg chg="mod">
          <ac:chgData name="Kathy Russell" userId="31a0d52e-83f2-4a31-af89-d0a00cd0edd7" providerId="ADAL" clId="{D3288328-F576-4213-8349-8C195DCE663C}" dt="2025-02-18T15:08:28.605" v="3880" actId="20577"/>
          <ac:spMkLst>
            <pc:docMk/>
            <pc:sldMk cId="28870377" sldId="268"/>
            <ac:spMk id="3" creationId="{CA39B1BC-03B4-6B12-6073-02A90E028665}"/>
          </ac:spMkLst>
        </pc:spChg>
        <pc:spChg chg="del">
          <ac:chgData name="Kathy Russell" userId="31a0d52e-83f2-4a31-af89-d0a00cd0edd7" providerId="ADAL" clId="{D3288328-F576-4213-8349-8C195DCE663C}" dt="2025-02-18T15:08:32.622" v="3881" actId="21"/>
          <ac:spMkLst>
            <pc:docMk/>
            <pc:sldMk cId="28870377" sldId="268"/>
            <ac:spMk id="7" creationId="{1BE36FC1-4CA3-6D9C-BBDE-E91820628D70}"/>
          </ac:spMkLst>
        </pc:spChg>
        <pc:spChg chg="add mod">
          <ac:chgData name="Kathy Russell" userId="31a0d52e-83f2-4a31-af89-d0a00cd0edd7" providerId="ADAL" clId="{D3288328-F576-4213-8349-8C195DCE663C}" dt="2025-02-18T15:10:50.964" v="4195" actId="14100"/>
          <ac:spMkLst>
            <pc:docMk/>
            <pc:sldMk cId="28870377" sldId="268"/>
            <ac:spMk id="8" creationId="{D9A0C2F6-3DE4-0B09-F1E4-1732B6214A1C}"/>
          </ac:spMkLst>
        </pc:spChg>
      </pc:sldChg>
      <pc:sldChg chg="modSp add mod">
        <pc:chgData name="Kathy Russell" userId="31a0d52e-83f2-4a31-af89-d0a00cd0edd7" providerId="ADAL" clId="{D3288328-F576-4213-8349-8C195DCE663C}" dt="2025-02-18T15:14:38.821" v="4414" actId="12"/>
        <pc:sldMkLst>
          <pc:docMk/>
          <pc:sldMk cId="1041761972" sldId="269"/>
        </pc:sldMkLst>
        <pc:spChg chg="mod">
          <ac:chgData name="Kathy Russell" userId="31a0d52e-83f2-4a31-af89-d0a00cd0edd7" providerId="ADAL" clId="{D3288328-F576-4213-8349-8C195DCE663C}" dt="2025-02-18T15:14:06.764" v="4411" actId="5793"/>
          <ac:spMkLst>
            <pc:docMk/>
            <pc:sldMk cId="1041761972" sldId="269"/>
            <ac:spMk id="3" creationId="{B02D6D84-2A35-55FD-DB86-988C35AFC183}"/>
          </ac:spMkLst>
        </pc:spChg>
        <pc:spChg chg="mod">
          <ac:chgData name="Kathy Russell" userId="31a0d52e-83f2-4a31-af89-d0a00cd0edd7" providerId="ADAL" clId="{D3288328-F576-4213-8349-8C195DCE663C}" dt="2025-02-18T15:14:38.821" v="4414" actId="12"/>
          <ac:spMkLst>
            <pc:docMk/>
            <pc:sldMk cId="1041761972" sldId="269"/>
            <ac:spMk id="8" creationId="{8050D85A-D8AA-8A40-999D-04C58428028F}"/>
          </ac:spMkLst>
        </pc:spChg>
      </pc:sldChg>
    </pc:docChg>
  </pc:docChgLst>
  <pc:docChgLst>
    <pc:chgData name="Kathy Russell" userId="31a0d52e-83f2-4a31-af89-d0a00cd0edd7" providerId="ADAL" clId="{A4F9BA09-2234-44AA-ABAD-AB1FEE9661F9}"/>
    <pc:docChg chg="custSel addSld delSld modSld">
      <pc:chgData name="Kathy Russell" userId="31a0d52e-83f2-4a31-af89-d0a00cd0edd7" providerId="ADAL" clId="{A4F9BA09-2234-44AA-ABAD-AB1FEE9661F9}" dt="2025-02-17T16:29:53.832" v="845" actId="20577"/>
      <pc:docMkLst>
        <pc:docMk/>
      </pc:docMkLst>
      <pc:sldChg chg="modSp mod">
        <pc:chgData name="Kathy Russell" userId="31a0d52e-83f2-4a31-af89-d0a00cd0edd7" providerId="ADAL" clId="{A4F9BA09-2234-44AA-ABAD-AB1FEE9661F9}" dt="2025-02-17T16:06:41.193" v="432" actId="1076"/>
        <pc:sldMkLst>
          <pc:docMk/>
          <pc:sldMk cId="1630290990" sldId="257"/>
        </pc:sldMkLst>
        <pc:spChg chg="mod">
          <ac:chgData name="Kathy Russell" userId="31a0d52e-83f2-4a31-af89-d0a00cd0edd7" providerId="ADAL" clId="{A4F9BA09-2234-44AA-ABAD-AB1FEE9661F9}" dt="2025-02-17T16:06:41.193" v="432" actId="1076"/>
          <ac:spMkLst>
            <pc:docMk/>
            <pc:sldMk cId="1630290990" sldId="257"/>
            <ac:spMk id="2" creationId="{344FA6B4-5D5A-9A1F-9E7D-9E87D428F6C1}"/>
          </ac:spMkLst>
        </pc:spChg>
      </pc:sldChg>
      <pc:sldChg chg="addSp delSp modSp mod">
        <pc:chgData name="Kathy Russell" userId="31a0d52e-83f2-4a31-af89-d0a00cd0edd7" providerId="ADAL" clId="{A4F9BA09-2234-44AA-ABAD-AB1FEE9661F9}" dt="2025-02-17T16:15:08.691" v="541" actId="1076"/>
        <pc:sldMkLst>
          <pc:docMk/>
          <pc:sldMk cId="128590010" sldId="258"/>
        </pc:sldMkLst>
        <pc:spChg chg="del">
          <ac:chgData name="Kathy Russell" userId="31a0d52e-83f2-4a31-af89-d0a00cd0edd7" providerId="ADAL" clId="{A4F9BA09-2234-44AA-ABAD-AB1FEE9661F9}" dt="2025-02-17T16:09:57.586" v="448" actId="21"/>
          <ac:spMkLst>
            <pc:docMk/>
            <pc:sldMk cId="128590010" sldId="258"/>
            <ac:spMk id="2" creationId="{F7A14DC4-CAB3-89C5-1671-E49759C22598}"/>
          </ac:spMkLst>
        </pc:spChg>
        <pc:spChg chg="add mod">
          <ac:chgData name="Kathy Russell" userId="31a0d52e-83f2-4a31-af89-d0a00cd0edd7" providerId="ADAL" clId="{A4F9BA09-2234-44AA-ABAD-AB1FEE9661F9}" dt="2025-02-17T16:15:08.691" v="541" actId="1076"/>
          <ac:spMkLst>
            <pc:docMk/>
            <pc:sldMk cId="128590010" sldId="258"/>
            <ac:spMk id="3" creationId="{C03B83D1-E63B-D32F-E0EC-E36A51A1E6D5}"/>
          </ac:spMkLst>
        </pc:spChg>
        <pc:spChg chg="mod">
          <ac:chgData name="Kathy Russell" userId="31a0d52e-83f2-4a31-af89-d0a00cd0edd7" providerId="ADAL" clId="{A4F9BA09-2234-44AA-ABAD-AB1FEE9661F9}" dt="2025-02-17T16:10:19.283" v="487" actId="1076"/>
          <ac:spMkLst>
            <pc:docMk/>
            <pc:sldMk cId="128590010" sldId="258"/>
            <ac:spMk id="5" creationId="{FB02E82C-1EA7-DD7A-DE55-C8544709B5E6}"/>
          </ac:spMkLst>
        </pc:spChg>
      </pc:sldChg>
      <pc:sldChg chg="addSp delSp modSp mod">
        <pc:chgData name="Kathy Russell" userId="31a0d52e-83f2-4a31-af89-d0a00cd0edd7" providerId="ADAL" clId="{A4F9BA09-2234-44AA-ABAD-AB1FEE9661F9}" dt="2025-02-17T15:51:50.242" v="407" actId="113"/>
        <pc:sldMkLst>
          <pc:docMk/>
          <pc:sldMk cId="1798181294" sldId="259"/>
        </pc:sldMkLst>
        <pc:spChg chg="mod">
          <ac:chgData name="Kathy Russell" userId="31a0d52e-83f2-4a31-af89-d0a00cd0edd7" providerId="ADAL" clId="{A4F9BA09-2234-44AA-ABAD-AB1FEE9661F9}" dt="2025-02-17T15:50:59.541" v="244" actId="1076"/>
          <ac:spMkLst>
            <pc:docMk/>
            <pc:sldMk cId="1798181294" sldId="259"/>
            <ac:spMk id="5" creationId="{811692E8-BC74-E7BF-23F6-D33E00ABAF62}"/>
          </ac:spMkLst>
        </pc:spChg>
        <pc:spChg chg="del">
          <ac:chgData name="Kathy Russell" userId="31a0d52e-83f2-4a31-af89-d0a00cd0edd7" providerId="ADAL" clId="{A4F9BA09-2234-44AA-ABAD-AB1FEE9661F9}" dt="2025-02-17T15:41:04.542" v="98" actId="21"/>
          <ac:spMkLst>
            <pc:docMk/>
            <pc:sldMk cId="1798181294" sldId="259"/>
            <ac:spMk id="7" creationId="{6207D2D9-4BC2-C94B-CBC3-7A2757E994B6}"/>
          </ac:spMkLst>
        </pc:spChg>
        <pc:spChg chg="add mod">
          <ac:chgData name="Kathy Russell" userId="31a0d52e-83f2-4a31-af89-d0a00cd0edd7" providerId="ADAL" clId="{A4F9BA09-2234-44AA-ABAD-AB1FEE9661F9}" dt="2025-02-17T15:46:27.783" v="198" actId="1076"/>
          <ac:spMkLst>
            <pc:docMk/>
            <pc:sldMk cId="1798181294" sldId="259"/>
            <ac:spMk id="8" creationId="{5BA8049A-2E45-AD19-0248-25F7BB4745D6}"/>
          </ac:spMkLst>
        </pc:spChg>
        <pc:spChg chg="add mod">
          <ac:chgData name="Kathy Russell" userId="31a0d52e-83f2-4a31-af89-d0a00cd0edd7" providerId="ADAL" clId="{A4F9BA09-2234-44AA-ABAD-AB1FEE9661F9}" dt="2025-02-17T15:46:31.734" v="199" actId="1076"/>
          <ac:spMkLst>
            <pc:docMk/>
            <pc:sldMk cId="1798181294" sldId="259"/>
            <ac:spMk id="9" creationId="{ECAFA631-3A0D-204A-2D29-1C08646A856C}"/>
          </ac:spMkLst>
        </pc:spChg>
        <pc:spChg chg="add mod">
          <ac:chgData name="Kathy Russell" userId="31a0d52e-83f2-4a31-af89-d0a00cd0edd7" providerId="ADAL" clId="{A4F9BA09-2234-44AA-ABAD-AB1FEE9661F9}" dt="2025-02-17T15:47:30.896" v="206" actId="255"/>
          <ac:spMkLst>
            <pc:docMk/>
            <pc:sldMk cId="1798181294" sldId="259"/>
            <ac:spMk id="12" creationId="{3B6F2B5E-C74F-D48C-01ED-5C15813F1A52}"/>
          </ac:spMkLst>
        </pc:spChg>
        <pc:spChg chg="add mod">
          <ac:chgData name="Kathy Russell" userId="31a0d52e-83f2-4a31-af89-d0a00cd0edd7" providerId="ADAL" clId="{A4F9BA09-2234-44AA-ABAD-AB1FEE9661F9}" dt="2025-02-17T15:48:17.438" v="215" actId="1076"/>
          <ac:spMkLst>
            <pc:docMk/>
            <pc:sldMk cId="1798181294" sldId="259"/>
            <ac:spMk id="15" creationId="{0DF8562E-A087-F9A8-F633-8FF7F9059350}"/>
          </ac:spMkLst>
        </pc:spChg>
        <pc:spChg chg="add mod">
          <ac:chgData name="Kathy Russell" userId="31a0d52e-83f2-4a31-af89-d0a00cd0edd7" providerId="ADAL" clId="{A4F9BA09-2234-44AA-ABAD-AB1FEE9661F9}" dt="2025-02-17T15:48:55.638" v="223" actId="20577"/>
          <ac:spMkLst>
            <pc:docMk/>
            <pc:sldMk cId="1798181294" sldId="259"/>
            <ac:spMk id="17" creationId="{5E54D908-D95F-080A-FC82-23EC04D5B010}"/>
          </ac:spMkLst>
        </pc:spChg>
        <pc:spChg chg="add mod">
          <ac:chgData name="Kathy Russell" userId="31a0d52e-83f2-4a31-af89-d0a00cd0edd7" providerId="ADAL" clId="{A4F9BA09-2234-44AA-ABAD-AB1FEE9661F9}" dt="2025-02-17T15:49:51.347" v="232" actId="1076"/>
          <ac:spMkLst>
            <pc:docMk/>
            <pc:sldMk cId="1798181294" sldId="259"/>
            <ac:spMk id="19" creationId="{B47C45E2-2537-1557-4F2E-29B359B3F9CA}"/>
          </ac:spMkLst>
        </pc:spChg>
        <pc:spChg chg="add mod">
          <ac:chgData name="Kathy Russell" userId="31a0d52e-83f2-4a31-af89-d0a00cd0edd7" providerId="ADAL" clId="{A4F9BA09-2234-44AA-ABAD-AB1FEE9661F9}" dt="2025-02-17T15:50:45.160" v="242" actId="255"/>
          <ac:spMkLst>
            <pc:docMk/>
            <pc:sldMk cId="1798181294" sldId="259"/>
            <ac:spMk id="21" creationId="{3D2E55DC-6387-6174-F876-75359C9E5DB0}"/>
          </ac:spMkLst>
        </pc:spChg>
        <pc:spChg chg="add mod">
          <ac:chgData name="Kathy Russell" userId="31a0d52e-83f2-4a31-af89-d0a00cd0edd7" providerId="ADAL" clId="{A4F9BA09-2234-44AA-ABAD-AB1FEE9661F9}" dt="2025-02-17T15:51:50.242" v="407" actId="113"/>
          <ac:spMkLst>
            <pc:docMk/>
            <pc:sldMk cId="1798181294" sldId="259"/>
            <ac:spMk id="22" creationId="{6AAEDEAD-6423-8715-C1AF-264F8FFE8836}"/>
          </ac:spMkLst>
        </pc:spChg>
        <pc:picChg chg="add mod">
          <ac:chgData name="Kathy Russell" userId="31a0d52e-83f2-4a31-af89-d0a00cd0edd7" providerId="ADAL" clId="{A4F9BA09-2234-44AA-ABAD-AB1FEE9661F9}" dt="2025-02-17T15:49:29.610" v="225" actId="1076"/>
          <ac:picMkLst>
            <pc:docMk/>
            <pc:sldMk cId="1798181294" sldId="259"/>
            <ac:picMk id="3" creationId="{F1A6B97E-7307-8847-75CE-96409B80EC54}"/>
          </ac:picMkLst>
        </pc:picChg>
        <pc:picChg chg="del mod">
          <ac:chgData name="Kathy Russell" userId="31a0d52e-83f2-4a31-af89-d0a00cd0edd7" providerId="ADAL" clId="{A4F9BA09-2234-44AA-ABAD-AB1FEE9661F9}" dt="2025-02-17T15:41:00.512" v="97" actId="478"/>
          <ac:picMkLst>
            <pc:docMk/>
            <pc:sldMk cId="1798181294" sldId="259"/>
            <ac:picMk id="6" creationId="{7139FD80-8B0E-CDC1-0271-0C50AC3FE825}"/>
          </ac:picMkLst>
        </pc:picChg>
      </pc:sldChg>
      <pc:sldChg chg="addSp delSp modSp mod">
        <pc:chgData name="Kathy Russell" userId="31a0d52e-83f2-4a31-af89-d0a00cd0edd7" providerId="ADAL" clId="{A4F9BA09-2234-44AA-ABAD-AB1FEE9661F9}" dt="2025-02-17T16:29:53.832" v="845" actId="20577"/>
        <pc:sldMkLst>
          <pc:docMk/>
          <pc:sldMk cId="3822960874" sldId="260"/>
        </pc:sldMkLst>
        <pc:spChg chg="add mod">
          <ac:chgData name="Kathy Russell" userId="31a0d52e-83f2-4a31-af89-d0a00cd0edd7" providerId="ADAL" clId="{A4F9BA09-2234-44AA-ABAD-AB1FEE9661F9}" dt="2025-02-17T16:29:53.832" v="845" actId="20577"/>
          <ac:spMkLst>
            <pc:docMk/>
            <pc:sldMk cId="3822960874" sldId="260"/>
            <ac:spMk id="3" creationId="{5F3CD325-CAF8-11DF-76DD-D0F36D0F0FE4}"/>
          </ac:spMkLst>
        </pc:spChg>
        <pc:spChg chg="mod">
          <ac:chgData name="Kathy Russell" userId="31a0d52e-83f2-4a31-af89-d0a00cd0edd7" providerId="ADAL" clId="{A4F9BA09-2234-44AA-ABAD-AB1FEE9661F9}" dt="2025-02-17T16:16:40.385" v="587" actId="1076"/>
          <ac:spMkLst>
            <pc:docMk/>
            <pc:sldMk cId="3822960874" sldId="260"/>
            <ac:spMk id="5" creationId="{C9CEE976-D492-2235-4935-956A74E17E91}"/>
          </ac:spMkLst>
        </pc:spChg>
        <pc:picChg chg="del">
          <ac:chgData name="Kathy Russell" userId="31a0d52e-83f2-4a31-af89-d0a00cd0edd7" providerId="ADAL" clId="{A4F9BA09-2234-44AA-ABAD-AB1FEE9661F9}" dt="2025-02-17T16:17:05.742" v="590" actId="21"/>
          <ac:picMkLst>
            <pc:docMk/>
            <pc:sldMk cId="3822960874" sldId="260"/>
            <ac:picMk id="7" creationId="{660F355D-631E-4CDF-BF4C-9CB8F1F031F5}"/>
          </ac:picMkLst>
        </pc:picChg>
      </pc:sldChg>
      <pc:sldChg chg="addSp delSp modSp mod">
        <pc:chgData name="Kathy Russell" userId="31a0d52e-83f2-4a31-af89-d0a00cd0edd7" providerId="ADAL" clId="{A4F9BA09-2234-44AA-ABAD-AB1FEE9661F9}" dt="2025-02-17T16:16:57.017" v="589" actId="1076"/>
        <pc:sldMkLst>
          <pc:docMk/>
          <pc:sldMk cId="1530125771" sldId="261"/>
        </pc:sldMkLst>
        <pc:spChg chg="mod">
          <ac:chgData name="Kathy Russell" userId="31a0d52e-83f2-4a31-af89-d0a00cd0edd7" providerId="ADAL" clId="{A4F9BA09-2234-44AA-ABAD-AB1FEE9661F9}" dt="2025-02-17T15:51:55.922" v="408" actId="20577"/>
          <ac:spMkLst>
            <pc:docMk/>
            <pc:sldMk cId="1530125771" sldId="261"/>
            <ac:spMk id="5" creationId="{6960FBBB-174E-F222-4ECB-66BB31E530B5}"/>
          </ac:spMkLst>
        </pc:spChg>
        <pc:spChg chg="add mod">
          <ac:chgData name="Kathy Russell" userId="31a0d52e-83f2-4a31-af89-d0a00cd0edd7" providerId="ADAL" clId="{A4F9BA09-2234-44AA-ABAD-AB1FEE9661F9}" dt="2025-02-17T16:16:57.017" v="589" actId="1076"/>
          <ac:spMkLst>
            <pc:docMk/>
            <pc:sldMk cId="1530125771" sldId="261"/>
            <ac:spMk id="7" creationId="{1D202C30-F864-2309-847D-71D7FC3F3292}"/>
          </ac:spMkLst>
        </pc:spChg>
        <pc:spChg chg="add mod">
          <ac:chgData name="Kathy Russell" userId="31a0d52e-83f2-4a31-af89-d0a00cd0edd7" providerId="ADAL" clId="{A4F9BA09-2234-44AA-ABAD-AB1FEE9661F9}" dt="2025-02-17T16:11:58.323" v="490" actId="14100"/>
          <ac:spMkLst>
            <pc:docMk/>
            <pc:sldMk cId="1530125771" sldId="261"/>
            <ac:spMk id="10" creationId="{AA2D3AAA-D120-125B-AA48-240736624BEE}"/>
          </ac:spMkLst>
        </pc:spChg>
        <pc:picChg chg="del">
          <ac:chgData name="Kathy Russell" userId="31a0d52e-83f2-4a31-af89-d0a00cd0edd7" providerId="ADAL" clId="{A4F9BA09-2234-44AA-ABAD-AB1FEE9661F9}" dt="2025-02-17T15:51:59.821" v="409" actId="21"/>
          <ac:picMkLst>
            <pc:docMk/>
            <pc:sldMk cId="1530125771" sldId="261"/>
            <ac:picMk id="3" creationId="{40675730-600C-B6DE-C95D-C6D3169FB8BA}"/>
          </ac:picMkLst>
        </pc:picChg>
        <pc:picChg chg="add mod">
          <ac:chgData name="Kathy Russell" userId="31a0d52e-83f2-4a31-af89-d0a00cd0edd7" providerId="ADAL" clId="{A4F9BA09-2234-44AA-ABAD-AB1FEE9661F9}" dt="2025-02-17T16:08:50.592" v="435" actId="1076"/>
          <ac:picMkLst>
            <pc:docMk/>
            <pc:sldMk cId="1530125771" sldId="261"/>
            <ac:picMk id="6" creationId="{B2B5F087-7340-3800-D953-533A728ABD30}"/>
          </ac:picMkLst>
        </pc:picChg>
        <pc:picChg chg="del">
          <ac:chgData name="Kathy Russell" userId="31a0d52e-83f2-4a31-af89-d0a00cd0edd7" providerId="ADAL" clId="{A4F9BA09-2234-44AA-ABAD-AB1FEE9661F9}" dt="2025-02-17T15:52:02.342" v="410" actId="21"/>
          <ac:picMkLst>
            <pc:docMk/>
            <pc:sldMk cId="1530125771" sldId="261"/>
            <ac:picMk id="8" creationId="{B9B1C92A-13BE-446F-32CB-09F835A0432A}"/>
          </ac:picMkLst>
        </pc:picChg>
      </pc:sldChg>
      <pc:sldChg chg="del">
        <pc:chgData name="Kathy Russell" userId="31a0d52e-83f2-4a31-af89-d0a00cd0edd7" providerId="ADAL" clId="{A4F9BA09-2234-44AA-ABAD-AB1FEE9661F9}" dt="2025-02-17T16:24:02.914" v="614" actId="2696"/>
        <pc:sldMkLst>
          <pc:docMk/>
          <pc:sldMk cId="3465488065" sldId="262"/>
        </pc:sldMkLst>
      </pc:sldChg>
      <pc:sldChg chg="addSp delSp modSp add mod">
        <pc:chgData name="Kathy Russell" userId="31a0d52e-83f2-4a31-af89-d0a00cd0edd7" providerId="ADAL" clId="{A4F9BA09-2234-44AA-ABAD-AB1FEE9661F9}" dt="2025-02-17T16:09:13.023" v="447" actId="1076"/>
        <pc:sldMkLst>
          <pc:docMk/>
          <pc:sldMk cId="3313096401" sldId="263"/>
        </pc:sldMkLst>
        <pc:spChg chg="mod">
          <ac:chgData name="Kathy Russell" userId="31a0d52e-83f2-4a31-af89-d0a00cd0edd7" providerId="ADAL" clId="{A4F9BA09-2234-44AA-ABAD-AB1FEE9661F9}" dt="2025-02-17T16:09:13.023" v="447" actId="1076"/>
          <ac:spMkLst>
            <pc:docMk/>
            <pc:sldMk cId="3313096401" sldId="263"/>
            <ac:spMk id="5" creationId="{56745D2E-6DD4-A274-0869-61EBD18DF0CE}"/>
          </ac:spMkLst>
        </pc:spChg>
        <pc:spChg chg="del">
          <ac:chgData name="Kathy Russell" userId="31a0d52e-83f2-4a31-af89-d0a00cd0edd7" providerId="ADAL" clId="{A4F9BA09-2234-44AA-ABAD-AB1FEE9661F9}" dt="2025-02-17T15:53:25.576" v="420" actId="21"/>
          <ac:spMkLst>
            <pc:docMk/>
            <pc:sldMk cId="3313096401" sldId="263"/>
            <ac:spMk id="8" creationId="{360D6436-73D4-3242-7722-0F70CD561EBB}"/>
          </ac:spMkLst>
        </pc:spChg>
        <pc:spChg chg="del">
          <ac:chgData name="Kathy Russell" userId="31a0d52e-83f2-4a31-af89-d0a00cd0edd7" providerId="ADAL" clId="{A4F9BA09-2234-44AA-ABAD-AB1FEE9661F9}" dt="2025-02-17T15:52:52.942" v="414" actId="21"/>
          <ac:spMkLst>
            <pc:docMk/>
            <pc:sldMk cId="3313096401" sldId="263"/>
            <ac:spMk id="9" creationId="{8113919F-0888-FCB1-6DC4-EC2AE31530B9}"/>
          </ac:spMkLst>
        </pc:spChg>
        <pc:spChg chg="add mod">
          <ac:chgData name="Kathy Russell" userId="31a0d52e-83f2-4a31-af89-d0a00cd0edd7" providerId="ADAL" clId="{A4F9BA09-2234-44AA-ABAD-AB1FEE9661F9}" dt="2025-02-17T15:54:23.605" v="430" actId="5793"/>
          <ac:spMkLst>
            <pc:docMk/>
            <pc:sldMk cId="3313096401" sldId="263"/>
            <ac:spMk id="10" creationId="{609D57BE-7C65-EB27-A1AC-E08279192E82}"/>
          </ac:spMkLst>
        </pc:spChg>
        <pc:spChg chg="del">
          <ac:chgData name="Kathy Russell" userId="31a0d52e-83f2-4a31-af89-d0a00cd0edd7" providerId="ADAL" clId="{A4F9BA09-2234-44AA-ABAD-AB1FEE9661F9}" dt="2025-02-17T15:53:19.035" v="418" actId="21"/>
          <ac:spMkLst>
            <pc:docMk/>
            <pc:sldMk cId="3313096401" sldId="263"/>
            <ac:spMk id="12" creationId="{94485ED2-5EB3-4002-089D-EBAE456BD925}"/>
          </ac:spMkLst>
        </pc:spChg>
        <pc:spChg chg="del">
          <ac:chgData name="Kathy Russell" userId="31a0d52e-83f2-4a31-af89-d0a00cd0edd7" providerId="ADAL" clId="{A4F9BA09-2234-44AA-ABAD-AB1FEE9661F9}" dt="2025-02-17T15:53:05.637" v="416" actId="21"/>
          <ac:spMkLst>
            <pc:docMk/>
            <pc:sldMk cId="3313096401" sldId="263"/>
            <ac:spMk id="15" creationId="{9E654321-9F62-0D4F-943C-14A41B5AA550}"/>
          </ac:spMkLst>
        </pc:spChg>
        <pc:spChg chg="add mod">
          <ac:chgData name="Kathy Russell" userId="31a0d52e-83f2-4a31-af89-d0a00cd0edd7" providerId="ADAL" clId="{A4F9BA09-2234-44AA-ABAD-AB1FEE9661F9}" dt="2025-02-17T15:54:19.865" v="428" actId="1076"/>
          <ac:spMkLst>
            <pc:docMk/>
            <pc:sldMk cId="3313096401" sldId="263"/>
            <ac:spMk id="16" creationId="{49511DCC-DB54-AC70-EF93-87BF4BD60756}"/>
          </ac:spMkLst>
        </pc:spChg>
        <pc:spChg chg="del">
          <ac:chgData name="Kathy Russell" userId="31a0d52e-83f2-4a31-af89-d0a00cd0edd7" providerId="ADAL" clId="{A4F9BA09-2234-44AA-ABAD-AB1FEE9661F9}" dt="2025-02-17T15:52:59.009" v="415" actId="21"/>
          <ac:spMkLst>
            <pc:docMk/>
            <pc:sldMk cId="3313096401" sldId="263"/>
            <ac:spMk id="17" creationId="{B925B8B4-F351-9519-F69C-BBA0DF1CABB8}"/>
          </ac:spMkLst>
        </pc:spChg>
        <pc:spChg chg="del">
          <ac:chgData name="Kathy Russell" userId="31a0d52e-83f2-4a31-af89-d0a00cd0edd7" providerId="ADAL" clId="{A4F9BA09-2234-44AA-ABAD-AB1FEE9661F9}" dt="2025-02-17T15:53:09.147" v="417" actId="21"/>
          <ac:spMkLst>
            <pc:docMk/>
            <pc:sldMk cId="3313096401" sldId="263"/>
            <ac:spMk id="19" creationId="{59D700A2-3B84-F1D8-A12C-D52A62BB9EF4}"/>
          </ac:spMkLst>
        </pc:spChg>
        <pc:spChg chg="del">
          <ac:chgData name="Kathy Russell" userId="31a0d52e-83f2-4a31-af89-d0a00cd0edd7" providerId="ADAL" clId="{A4F9BA09-2234-44AA-ABAD-AB1FEE9661F9}" dt="2025-02-17T15:53:22.267" v="419" actId="21"/>
          <ac:spMkLst>
            <pc:docMk/>
            <pc:sldMk cId="3313096401" sldId="263"/>
            <ac:spMk id="21" creationId="{DEE9F0D9-920C-689B-053C-F179A35A04B8}"/>
          </ac:spMkLst>
        </pc:spChg>
        <pc:spChg chg="del">
          <ac:chgData name="Kathy Russell" userId="31a0d52e-83f2-4a31-af89-d0a00cd0edd7" providerId="ADAL" clId="{A4F9BA09-2234-44AA-ABAD-AB1FEE9661F9}" dt="2025-02-17T15:52:49.555" v="413" actId="21"/>
          <ac:spMkLst>
            <pc:docMk/>
            <pc:sldMk cId="3313096401" sldId="263"/>
            <ac:spMk id="22" creationId="{84EE7F9E-8722-76A4-40A0-FBF6FEBC0D12}"/>
          </ac:spMkLst>
        </pc:spChg>
        <pc:picChg chg="del">
          <ac:chgData name="Kathy Russell" userId="31a0d52e-83f2-4a31-af89-d0a00cd0edd7" providerId="ADAL" clId="{A4F9BA09-2234-44AA-ABAD-AB1FEE9661F9}" dt="2025-02-17T15:53:33.643" v="423" actId="21"/>
          <ac:picMkLst>
            <pc:docMk/>
            <pc:sldMk cId="3313096401" sldId="263"/>
            <ac:picMk id="3" creationId="{CCDAF9A2-CF33-4C0B-39A4-97063B6A6824}"/>
          </ac:picMkLst>
        </pc:picChg>
        <pc:picChg chg="add mod">
          <ac:chgData name="Kathy Russell" userId="31a0d52e-83f2-4a31-af89-d0a00cd0edd7" providerId="ADAL" clId="{A4F9BA09-2234-44AA-ABAD-AB1FEE9661F9}" dt="2025-02-17T15:53:42.095" v="424" actId="1076"/>
          <ac:picMkLst>
            <pc:docMk/>
            <pc:sldMk cId="3313096401" sldId="263"/>
            <ac:picMk id="6" creationId="{15E6B1CB-52E9-4CDD-4B2C-C8C84B96AF5B}"/>
          </ac:picMkLst>
        </pc:picChg>
      </pc:sldChg>
      <pc:sldChg chg="modSp add mod">
        <pc:chgData name="Kathy Russell" userId="31a0d52e-83f2-4a31-af89-d0a00cd0edd7" providerId="ADAL" clId="{A4F9BA09-2234-44AA-ABAD-AB1FEE9661F9}" dt="2025-02-17T16:16:20.833" v="562" actId="1076"/>
        <pc:sldMkLst>
          <pc:docMk/>
          <pc:sldMk cId="94666341" sldId="264"/>
        </pc:sldMkLst>
        <pc:spChg chg="mod">
          <ac:chgData name="Kathy Russell" userId="31a0d52e-83f2-4a31-af89-d0a00cd0edd7" providerId="ADAL" clId="{A4F9BA09-2234-44AA-ABAD-AB1FEE9661F9}" dt="2025-02-17T16:16:20.833" v="562" actId="1076"/>
          <ac:spMkLst>
            <pc:docMk/>
            <pc:sldMk cId="94666341" sldId="264"/>
            <ac:spMk id="3" creationId="{E636C9A3-9C9B-554F-4974-E1A99ACC802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4A1DE-6FA8-E5D4-E1AC-FC214E2E76B4}"/>
              </a:ext>
            </a:extLst>
          </p:cNvPr>
          <p:cNvSpPr>
            <a:spLocks noGrp="1"/>
          </p:cNvSpPr>
          <p:nvPr>
            <p:ph type="dt" sz="half" idx="10"/>
          </p:nvPr>
        </p:nvSpPr>
        <p:spPr/>
        <p:txBody>
          <a:bodyPr/>
          <a:lstStyle/>
          <a:p>
            <a:fld id="{CA0B1842-2957-440A-940E-E6B30E197244}" type="datetimeFigureOut">
              <a:rPr lang="en-GB" smtClean="0"/>
              <a:t>18/02/2025</a:t>
            </a:fld>
            <a:endParaRPr lang="en-GB" dirty="0"/>
          </a:p>
        </p:txBody>
      </p:sp>
      <p:sp>
        <p:nvSpPr>
          <p:cNvPr id="3" name="Footer Placeholder 2">
            <a:extLst>
              <a:ext uri="{FF2B5EF4-FFF2-40B4-BE49-F238E27FC236}">
                <a16:creationId xmlns:a16="http://schemas.microsoft.com/office/drawing/2014/main" id="{07D6DA8E-891D-107C-E780-8398345FFC6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EC1DFAB-7702-6A59-64FE-917C853C8ED3}"/>
              </a:ext>
            </a:extLst>
          </p:cNvPr>
          <p:cNvSpPr>
            <a:spLocks noGrp="1"/>
          </p:cNvSpPr>
          <p:nvPr>
            <p:ph type="sldNum" sz="quarter" idx="12"/>
          </p:nvPr>
        </p:nvSpPr>
        <p:spPr/>
        <p:txBody>
          <a:bodyPr/>
          <a:lstStyle/>
          <a:p>
            <a:fld id="{42CB4706-36B5-4714-AC5E-7C46BA2ACF0C}" type="slidenum">
              <a:rPr lang="en-GB" smtClean="0"/>
              <a:t>‹#›</a:t>
            </a:fld>
            <a:endParaRPr lang="en-GB" dirty="0"/>
          </a:p>
        </p:txBody>
      </p:sp>
    </p:spTree>
    <p:extLst>
      <p:ext uri="{BB962C8B-B14F-4D97-AF65-F5344CB8AC3E}">
        <p14:creationId xmlns:p14="http://schemas.microsoft.com/office/powerpoint/2010/main" val="36589502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7CBA9D-303F-FA3E-CEC6-1A68420D5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1DDFF1-17C4-CAB3-D8E0-AB6932B88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99A573-E652-6CAD-7D05-508879EE8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0B1842-2957-440A-940E-E6B30E197244}" type="datetimeFigureOut">
              <a:rPr lang="en-GB" smtClean="0"/>
              <a:t>18/02/2025</a:t>
            </a:fld>
            <a:endParaRPr lang="en-GB" dirty="0"/>
          </a:p>
        </p:txBody>
      </p:sp>
      <p:sp>
        <p:nvSpPr>
          <p:cNvPr id="5" name="Footer Placeholder 4">
            <a:extLst>
              <a:ext uri="{FF2B5EF4-FFF2-40B4-BE49-F238E27FC236}">
                <a16:creationId xmlns:a16="http://schemas.microsoft.com/office/drawing/2014/main" id="{C36DA191-2096-4579-827E-C3DE37092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16FDD62-6856-0753-B746-2C564B978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CB4706-36B5-4714-AC5E-7C46BA2ACF0C}" type="slidenum">
              <a:rPr lang="en-GB" smtClean="0"/>
              <a:t>‹#›</a:t>
            </a:fld>
            <a:endParaRPr lang="en-GB" dirty="0"/>
          </a:p>
        </p:txBody>
      </p:sp>
    </p:spTree>
    <p:extLst>
      <p:ext uri="{BB962C8B-B14F-4D97-AF65-F5344CB8AC3E}">
        <p14:creationId xmlns:p14="http://schemas.microsoft.com/office/powerpoint/2010/main" val="322437865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boostphysio.com/wp-content/uploads/2016/11/driving-ergonomics.jp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motorfinity.uk/blog/ergonomics-in-car/" TargetMode="External"/><Relationship Id="rId5" Type="http://schemas.openxmlformats.org/officeDocument/2006/relationships/hyperlink" Target="http://www.whatcar.com/news/the-perfect-driving-position/n13482" TargetMode="External"/><Relationship Id="rId4" Type="http://schemas.openxmlformats.org/officeDocument/2006/relationships/hyperlink" Target="https://activeman.com/driving-ergonom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44FA6B4-5D5A-9A1F-9E7D-9E87D428F6C1}"/>
              </a:ext>
            </a:extLst>
          </p:cNvPr>
          <p:cNvSpPr txBox="1"/>
          <p:nvPr/>
        </p:nvSpPr>
        <p:spPr>
          <a:xfrm>
            <a:off x="639656" y="241035"/>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dirty="0">
                <a:latin typeface="+mj-lt"/>
                <a:ea typeface="+mj-ea"/>
                <a:cs typeface="+mj-cs"/>
              </a:rPr>
              <a:t>Healthy Driving </a:t>
            </a:r>
          </a:p>
        </p:txBody>
      </p:sp>
      <p:sp>
        <p:nvSpPr>
          <p:cNvPr id="1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2CFA032-BCE9-781B-9DCA-50A365026E54}"/>
              </a:ext>
            </a:extLst>
          </p:cNvPr>
          <p:cNvPicPr>
            <a:picLocks noChangeAspect="1"/>
          </p:cNvPicPr>
          <p:nvPr/>
        </p:nvPicPr>
        <p:blipFill>
          <a:blip r:embed="rId2"/>
          <a:stretch>
            <a:fillRect/>
          </a:stretch>
        </p:blipFill>
        <p:spPr>
          <a:xfrm>
            <a:off x="426286" y="2642616"/>
            <a:ext cx="5401923" cy="3605784"/>
          </a:xfrm>
          <a:prstGeom prst="rect">
            <a:avLst/>
          </a:prstGeom>
        </p:spPr>
      </p:pic>
      <p:pic>
        <p:nvPicPr>
          <p:cNvPr id="3" name="Picture 2">
            <a:extLst>
              <a:ext uri="{FF2B5EF4-FFF2-40B4-BE49-F238E27FC236}">
                <a16:creationId xmlns:a16="http://schemas.microsoft.com/office/drawing/2014/main" id="{C44D089A-029F-2911-066B-BB0B84AF4F68}"/>
              </a:ext>
            </a:extLst>
          </p:cNvPr>
          <p:cNvPicPr>
            <a:picLocks noChangeAspect="1"/>
          </p:cNvPicPr>
          <p:nvPr/>
        </p:nvPicPr>
        <p:blipFill>
          <a:blip r:embed="rId3"/>
          <a:stretch>
            <a:fillRect/>
          </a:stretch>
        </p:blipFill>
        <p:spPr>
          <a:xfrm>
            <a:off x="6254496" y="3315607"/>
            <a:ext cx="5614416" cy="2259802"/>
          </a:xfrm>
          <a:prstGeom prst="rect">
            <a:avLst/>
          </a:prstGeom>
        </p:spPr>
      </p:pic>
    </p:spTree>
    <p:extLst>
      <p:ext uri="{BB962C8B-B14F-4D97-AF65-F5344CB8AC3E}">
        <p14:creationId xmlns:p14="http://schemas.microsoft.com/office/powerpoint/2010/main" val="163029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839601-35E4-DDEB-F439-F76C7F5E5D5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E833821-A591-2C91-964E-0B30D03AEC96}"/>
              </a:ext>
            </a:extLst>
          </p:cNvPr>
          <p:cNvPicPr>
            <a:picLocks noChangeAspect="1"/>
          </p:cNvPicPr>
          <p:nvPr/>
        </p:nvPicPr>
        <p:blipFill>
          <a:blip r:embed="rId2"/>
          <a:stretch>
            <a:fillRect/>
          </a:stretch>
        </p:blipFill>
        <p:spPr>
          <a:xfrm>
            <a:off x="4654296" y="212860"/>
            <a:ext cx="3280461" cy="6432279"/>
          </a:xfrm>
          <a:prstGeom prst="rect">
            <a:avLst/>
          </a:prstGeom>
        </p:spPr>
      </p:pic>
      <p:cxnSp>
        <p:nvCxnSpPr>
          <p:cNvPr id="8" name="Straight Connector 7">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2A578B"/>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B151845-DAA0-975E-25D7-BCD69B78FC6A}"/>
              </a:ext>
            </a:extLst>
          </p:cNvPr>
          <p:cNvPicPr>
            <a:picLocks noChangeAspect="1"/>
          </p:cNvPicPr>
          <p:nvPr/>
        </p:nvPicPr>
        <p:blipFill>
          <a:blip r:embed="rId3"/>
          <a:stretch>
            <a:fillRect/>
          </a:stretch>
        </p:blipFill>
        <p:spPr>
          <a:xfrm>
            <a:off x="318241" y="1879882"/>
            <a:ext cx="3721396" cy="2542654"/>
          </a:xfrm>
          <a:prstGeom prst="rect">
            <a:avLst/>
          </a:prstGeom>
        </p:spPr>
      </p:pic>
      <p:sp>
        <p:nvSpPr>
          <p:cNvPr id="5" name="TextBox 4">
            <a:extLst>
              <a:ext uri="{FF2B5EF4-FFF2-40B4-BE49-F238E27FC236}">
                <a16:creationId xmlns:a16="http://schemas.microsoft.com/office/drawing/2014/main" id="{96ECF07E-4777-9DCC-7327-8E6113B363AC}"/>
              </a:ext>
            </a:extLst>
          </p:cNvPr>
          <p:cNvSpPr txBox="1"/>
          <p:nvPr/>
        </p:nvSpPr>
        <p:spPr>
          <a:xfrm>
            <a:off x="592349" y="768101"/>
            <a:ext cx="6894576" cy="717818"/>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endParaRPr lang="en-US" sz="4600" dirty="0">
              <a:latin typeface="+mj-lt"/>
              <a:ea typeface="+mj-ea"/>
              <a:cs typeface="+mj-cs"/>
            </a:endParaRPr>
          </a:p>
        </p:txBody>
      </p:sp>
      <p:sp>
        <p:nvSpPr>
          <p:cNvPr id="7" name="TextBox 6">
            <a:extLst>
              <a:ext uri="{FF2B5EF4-FFF2-40B4-BE49-F238E27FC236}">
                <a16:creationId xmlns:a16="http://schemas.microsoft.com/office/drawing/2014/main" id="{12B6BE0D-2E78-4B93-EAEE-5219E7DFD758}"/>
              </a:ext>
            </a:extLst>
          </p:cNvPr>
          <p:cNvSpPr txBox="1"/>
          <p:nvPr/>
        </p:nvSpPr>
        <p:spPr>
          <a:xfrm>
            <a:off x="1078470" y="616755"/>
            <a:ext cx="5922334" cy="707886"/>
          </a:xfrm>
          <a:prstGeom prst="rect">
            <a:avLst/>
          </a:prstGeom>
          <a:noFill/>
        </p:spPr>
        <p:txBody>
          <a:bodyPr wrap="square" rtlCol="0">
            <a:spAutoFit/>
          </a:bodyPr>
          <a:lstStyle/>
          <a:p>
            <a:r>
              <a:rPr lang="en-GB" sz="4000" dirty="0"/>
              <a:t>Stretch it out </a:t>
            </a:r>
          </a:p>
        </p:txBody>
      </p:sp>
      <p:sp>
        <p:nvSpPr>
          <p:cNvPr id="9" name="TextBox 8">
            <a:extLst>
              <a:ext uri="{FF2B5EF4-FFF2-40B4-BE49-F238E27FC236}">
                <a16:creationId xmlns:a16="http://schemas.microsoft.com/office/drawing/2014/main" id="{9E2B0B37-60B8-3D71-9A41-EE56478F2CE9}"/>
              </a:ext>
            </a:extLst>
          </p:cNvPr>
          <p:cNvSpPr txBox="1"/>
          <p:nvPr/>
        </p:nvSpPr>
        <p:spPr>
          <a:xfrm>
            <a:off x="8187070" y="223492"/>
            <a:ext cx="3809634" cy="6247864"/>
          </a:xfrm>
          <a:prstGeom prst="rect">
            <a:avLst/>
          </a:prstGeom>
          <a:noFill/>
        </p:spPr>
        <p:txBody>
          <a:bodyPr wrap="square" rtlCol="0">
            <a:spAutoFit/>
          </a:bodyPr>
          <a:lstStyle/>
          <a:p>
            <a:r>
              <a:rPr lang="en-GB" sz="1600" b="1" dirty="0"/>
              <a:t>Stopped at the lights?</a:t>
            </a:r>
            <a:r>
              <a:rPr lang="en-GB" sz="1600" dirty="0"/>
              <a:t> </a:t>
            </a:r>
          </a:p>
          <a:p>
            <a:endParaRPr lang="en-GB" sz="1600" dirty="0"/>
          </a:p>
          <a:p>
            <a:r>
              <a:rPr lang="en-GB" sz="1600" dirty="0"/>
              <a:t>Try these stretches</a:t>
            </a:r>
          </a:p>
          <a:p>
            <a:endParaRPr lang="en-GB" sz="1600" dirty="0"/>
          </a:p>
          <a:p>
            <a:r>
              <a:rPr lang="en-GB" sz="1600" b="1" dirty="0"/>
              <a:t>Chin tuck </a:t>
            </a:r>
          </a:p>
          <a:p>
            <a:r>
              <a:rPr lang="en-GB" sz="1600" dirty="0"/>
              <a:t>Rest your head back on the head rest.</a:t>
            </a:r>
          </a:p>
          <a:p>
            <a:r>
              <a:rPr lang="en-GB" sz="1600" dirty="0"/>
              <a:t>Gently tuck your chin in.</a:t>
            </a:r>
          </a:p>
          <a:p>
            <a:r>
              <a:rPr lang="en-GB" sz="1600" dirty="0"/>
              <a:t>Nod your chin downwards.</a:t>
            </a:r>
          </a:p>
          <a:p>
            <a:r>
              <a:rPr lang="en-GB" sz="1600" dirty="0"/>
              <a:t>Aim to feel a stretch at the back of your neck.</a:t>
            </a:r>
          </a:p>
          <a:p>
            <a:r>
              <a:rPr lang="en-GB" sz="1600" dirty="0"/>
              <a:t>Hold for 3-5 seconds.</a:t>
            </a:r>
          </a:p>
          <a:p>
            <a:endParaRPr lang="en-GB" sz="1600" dirty="0"/>
          </a:p>
          <a:p>
            <a:endParaRPr lang="en-GB" sz="1600" dirty="0"/>
          </a:p>
          <a:p>
            <a:r>
              <a:rPr lang="en-GB" sz="1600" b="1" dirty="0"/>
              <a:t>Scapular retraction</a:t>
            </a:r>
          </a:p>
          <a:p>
            <a:r>
              <a:rPr lang="en-GB" sz="1600" dirty="0"/>
              <a:t>Squeeze your shoulder blades together.</a:t>
            </a:r>
          </a:p>
          <a:p>
            <a:r>
              <a:rPr lang="en-GB" sz="1600" dirty="0"/>
              <a:t>Aim to feel the muscles between your shoulder blades contract.</a:t>
            </a:r>
          </a:p>
          <a:p>
            <a:r>
              <a:rPr lang="en-GB" sz="1600" dirty="0"/>
              <a:t>Hold for 3-5 seconds</a:t>
            </a:r>
          </a:p>
          <a:p>
            <a:endParaRPr lang="en-GB" sz="1600" dirty="0"/>
          </a:p>
          <a:p>
            <a:r>
              <a:rPr lang="en-GB" sz="1600" b="1" dirty="0"/>
              <a:t>Pelvic tilt</a:t>
            </a:r>
          </a:p>
          <a:p>
            <a:r>
              <a:rPr lang="en-GB" sz="1600" dirty="0"/>
              <a:t>Gently tilt your pelvis forwards.</a:t>
            </a:r>
          </a:p>
          <a:p>
            <a:r>
              <a:rPr lang="en-GB" sz="1600" dirty="0"/>
              <a:t>Aim to feel a firm contraction in the muscles in the lower back.</a:t>
            </a:r>
          </a:p>
          <a:p>
            <a:r>
              <a:rPr lang="en-GB" sz="1600" dirty="0"/>
              <a:t>Relax</a:t>
            </a:r>
          </a:p>
          <a:p>
            <a:endParaRPr lang="en-GB" sz="1600" dirty="0"/>
          </a:p>
        </p:txBody>
      </p:sp>
      <p:pic>
        <p:nvPicPr>
          <p:cNvPr id="10" name="Picture 9">
            <a:extLst>
              <a:ext uri="{FF2B5EF4-FFF2-40B4-BE49-F238E27FC236}">
                <a16:creationId xmlns:a16="http://schemas.microsoft.com/office/drawing/2014/main" id="{DAC1B6DE-B988-6060-62B2-37BDE29275FC}"/>
              </a:ext>
            </a:extLst>
          </p:cNvPr>
          <p:cNvPicPr>
            <a:picLocks noChangeAspect="1"/>
          </p:cNvPicPr>
          <p:nvPr/>
        </p:nvPicPr>
        <p:blipFill>
          <a:blip r:embed="rId4"/>
          <a:stretch>
            <a:fillRect/>
          </a:stretch>
        </p:blipFill>
        <p:spPr>
          <a:xfrm>
            <a:off x="11049851" y="155060"/>
            <a:ext cx="998042" cy="1169581"/>
          </a:xfrm>
          <a:prstGeom prst="rect">
            <a:avLst/>
          </a:prstGeom>
        </p:spPr>
      </p:pic>
    </p:spTree>
    <p:extLst>
      <p:ext uri="{BB962C8B-B14F-4D97-AF65-F5344CB8AC3E}">
        <p14:creationId xmlns:p14="http://schemas.microsoft.com/office/powerpoint/2010/main" val="258439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15B254-2C86-135D-E4C2-481B9E4F2E0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7B0DCB-8120-0B81-0166-87BDC73AA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E293F08-B8C1-22E6-3B17-23D08F694350}"/>
              </a:ext>
            </a:extLst>
          </p:cNvPr>
          <p:cNvSpPr txBox="1"/>
          <p:nvPr/>
        </p:nvSpPr>
        <p:spPr>
          <a:xfrm>
            <a:off x="440187" y="709404"/>
            <a:ext cx="6894576" cy="77560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dirty="0">
                <a:latin typeface="+mj-lt"/>
                <a:ea typeface="+mj-ea"/>
                <a:cs typeface="+mj-cs"/>
              </a:rPr>
              <a:t>Sources</a:t>
            </a:r>
          </a:p>
        </p:txBody>
      </p:sp>
      <p:sp>
        <p:nvSpPr>
          <p:cNvPr id="13" name="sketch line">
            <a:extLst>
              <a:ext uri="{FF2B5EF4-FFF2-40B4-BE49-F238E27FC236}">
                <a16:creationId xmlns:a16="http://schemas.microsoft.com/office/drawing/2014/main" id="{628E3A9C-DAF3-CB0B-49E6-9B834F15A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CB5CF10-CE68-669F-7CF2-B83BF9624700}"/>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6" name="TextBox 5">
            <a:extLst>
              <a:ext uri="{FF2B5EF4-FFF2-40B4-BE49-F238E27FC236}">
                <a16:creationId xmlns:a16="http://schemas.microsoft.com/office/drawing/2014/main" id="{A25345CA-E606-7AB3-EA85-DCD546003D71}"/>
              </a:ext>
            </a:extLst>
          </p:cNvPr>
          <p:cNvSpPr txBox="1"/>
          <p:nvPr/>
        </p:nvSpPr>
        <p:spPr>
          <a:xfrm>
            <a:off x="440187" y="2678405"/>
            <a:ext cx="10245534" cy="3693319"/>
          </a:xfrm>
          <a:prstGeom prst="rect">
            <a:avLst/>
          </a:prstGeom>
          <a:noFill/>
        </p:spPr>
        <p:txBody>
          <a:bodyPr wrap="square">
            <a:spAutoFit/>
          </a:bodyPr>
          <a:lstStyle/>
          <a:p>
            <a:r>
              <a:rPr lang="en-GB" dirty="0">
                <a:hlinkClick r:id="rId3"/>
              </a:rPr>
              <a:t>https://boostphysio.com/wp-content/uploads/2016/11/driving-ergonomics.jpg</a:t>
            </a:r>
            <a:endParaRPr lang="en-GB" dirty="0"/>
          </a:p>
          <a:p>
            <a:endParaRPr lang="en-GB" dirty="0"/>
          </a:p>
          <a:p>
            <a:r>
              <a:rPr lang="en-GB" dirty="0">
                <a:hlinkClick r:id="rId4"/>
              </a:rPr>
              <a:t>https://activeman.com/driving-ergonomics</a:t>
            </a:r>
            <a:endParaRPr lang="en-GB" dirty="0"/>
          </a:p>
          <a:p>
            <a:endParaRPr lang="en-GB" dirty="0"/>
          </a:p>
          <a:p>
            <a:r>
              <a:rPr lang="en-GB" dirty="0">
                <a:hlinkClick r:id="rId5"/>
              </a:rPr>
              <a:t>www.whatcar.com/news/the-perfect-driving-position/n13482</a:t>
            </a:r>
            <a:endParaRPr lang="en-GB" dirty="0"/>
          </a:p>
          <a:p>
            <a:endParaRPr lang="en-GB" dirty="0"/>
          </a:p>
          <a:p>
            <a:r>
              <a:rPr lang="en-GB" dirty="0"/>
              <a:t>Information from the chartered society of Physiotherapy </a:t>
            </a:r>
          </a:p>
          <a:p>
            <a:endParaRPr lang="en-GB" dirty="0"/>
          </a:p>
          <a:p>
            <a:r>
              <a:rPr lang="en-GB" dirty="0">
                <a:hlinkClick r:id="rId6"/>
              </a:rPr>
              <a:t>https://www.motorfinity.uk/blog/ergonomics-in-car/</a:t>
            </a:r>
            <a:r>
              <a:rPr lang="en-GB" dirty="0"/>
              <a:t> </a:t>
            </a:r>
          </a:p>
          <a:p>
            <a:endParaRPr lang="en-GB" dirty="0"/>
          </a:p>
          <a:p>
            <a:r>
              <a:rPr lang="en-GB" dirty="0"/>
              <a:t>www.posturedirect.com/9-tips-to-improve-your-posture-whilst-driving/</a:t>
            </a:r>
          </a:p>
          <a:p>
            <a:endParaRPr lang="en-GB" dirty="0"/>
          </a:p>
          <a:p>
            <a:endParaRPr lang="en-GB" dirty="0"/>
          </a:p>
        </p:txBody>
      </p:sp>
    </p:spTree>
    <p:extLst>
      <p:ext uri="{BB962C8B-B14F-4D97-AF65-F5344CB8AC3E}">
        <p14:creationId xmlns:p14="http://schemas.microsoft.com/office/powerpoint/2010/main" val="9466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D89E98-2625-90F5-6891-753CA7C2246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84D9122-3ADF-D665-AA57-B8CC2602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11692E8-BC74-E7BF-23F6-D33E00ABAF62}"/>
              </a:ext>
            </a:extLst>
          </p:cNvPr>
          <p:cNvSpPr txBox="1"/>
          <p:nvPr/>
        </p:nvSpPr>
        <p:spPr>
          <a:xfrm>
            <a:off x="465178" y="1374938"/>
            <a:ext cx="7427489" cy="71781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400" dirty="0">
                <a:latin typeface="+mj-lt"/>
                <a:ea typeface="+mj-ea"/>
                <a:cs typeface="+mj-cs"/>
              </a:rPr>
              <a:t>Potential health impacts from long distance or repetitive driving</a:t>
            </a:r>
          </a:p>
        </p:txBody>
      </p:sp>
      <p:sp>
        <p:nvSpPr>
          <p:cNvPr id="13" name="sketch line">
            <a:extLst>
              <a:ext uri="{FF2B5EF4-FFF2-40B4-BE49-F238E27FC236}">
                <a16:creationId xmlns:a16="http://schemas.microsoft.com/office/drawing/2014/main" id="{DA569259-C4AC-14D9-65D4-5084142DA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5933BE3-6762-7FA8-8CAA-73A8CC2562CB}"/>
              </a:ext>
            </a:extLst>
          </p:cNvPr>
          <p:cNvPicPr>
            <a:picLocks noChangeAspect="1"/>
          </p:cNvPicPr>
          <p:nvPr/>
        </p:nvPicPr>
        <p:blipFill>
          <a:blip r:embed="rId2"/>
          <a:stretch>
            <a:fillRect/>
          </a:stretch>
        </p:blipFill>
        <p:spPr>
          <a:xfrm>
            <a:off x="8206633" y="-495455"/>
            <a:ext cx="4014216" cy="2679489"/>
          </a:xfrm>
          <a:prstGeom prst="rect">
            <a:avLst/>
          </a:prstGeom>
        </p:spPr>
      </p:pic>
      <p:pic>
        <p:nvPicPr>
          <p:cNvPr id="2" name="Picture 1">
            <a:extLst>
              <a:ext uri="{FF2B5EF4-FFF2-40B4-BE49-F238E27FC236}">
                <a16:creationId xmlns:a16="http://schemas.microsoft.com/office/drawing/2014/main" id="{A6EE45A7-239F-2B13-42B6-3EBDDD433CBA}"/>
              </a:ext>
            </a:extLst>
          </p:cNvPr>
          <p:cNvPicPr>
            <a:picLocks noChangeAspect="1"/>
          </p:cNvPicPr>
          <p:nvPr/>
        </p:nvPicPr>
        <p:blipFill>
          <a:blip r:embed="rId3"/>
          <a:stretch>
            <a:fillRect/>
          </a:stretch>
        </p:blipFill>
        <p:spPr>
          <a:xfrm>
            <a:off x="4103915" y="2679489"/>
            <a:ext cx="5118277" cy="2879031"/>
          </a:xfrm>
          <a:prstGeom prst="rect">
            <a:avLst/>
          </a:prstGeom>
        </p:spPr>
      </p:pic>
      <p:sp>
        <p:nvSpPr>
          <p:cNvPr id="6" name="TextBox 5">
            <a:extLst>
              <a:ext uri="{FF2B5EF4-FFF2-40B4-BE49-F238E27FC236}">
                <a16:creationId xmlns:a16="http://schemas.microsoft.com/office/drawing/2014/main" id="{5A498BB5-75B2-09E6-5E2A-7BF5131BF3CB}"/>
              </a:ext>
            </a:extLst>
          </p:cNvPr>
          <p:cNvSpPr txBox="1"/>
          <p:nvPr/>
        </p:nvSpPr>
        <p:spPr>
          <a:xfrm>
            <a:off x="758952" y="2909471"/>
            <a:ext cx="3158237" cy="369332"/>
          </a:xfrm>
          <a:prstGeom prst="rect">
            <a:avLst/>
          </a:prstGeom>
          <a:noFill/>
        </p:spPr>
        <p:txBody>
          <a:bodyPr wrap="none" rtlCol="0">
            <a:spAutoFit/>
          </a:bodyPr>
          <a:lstStyle/>
          <a:p>
            <a:r>
              <a:rPr lang="en-GB" dirty="0"/>
              <a:t>Back, neck and shoulder pain </a:t>
            </a:r>
          </a:p>
        </p:txBody>
      </p:sp>
      <p:sp>
        <p:nvSpPr>
          <p:cNvPr id="7" name="TextBox 6">
            <a:extLst>
              <a:ext uri="{FF2B5EF4-FFF2-40B4-BE49-F238E27FC236}">
                <a16:creationId xmlns:a16="http://schemas.microsoft.com/office/drawing/2014/main" id="{51540459-982C-E944-9F23-945E014BE7C0}"/>
              </a:ext>
            </a:extLst>
          </p:cNvPr>
          <p:cNvSpPr txBox="1"/>
          <p:nvPr/>
        </p:nvSpPr>
        <p:spPr>
          <a:xfrm>
            <a:off x="1173131" y="5700398"/>
            <a:ext cx="5172891" cy="646331"/>
          </a:xfrm>
          <a:prstGeom prst="rect">
            <a:avLst/>
          </a:prstGeom>
          <a:noFill/>
        </p:spPr>
        <p:txBody>
          <a:bodyPr wrap="none" rtlCol="0">
            <a:spAutoFit/>
          </a:bodyPr>
          <a:lstStyle/>
          <a:p>
            <a:r>
              <a:rPr lang="en-GB" dirty="0"/>
              <a:t>Eye strain, headaches especially from</a:t>
            </a:r>
          </a:p>
          <a:p>
            <a:r>
              <a:rPr lang="en-GB" dirty="0"/>
              <a:t>Driving in bad weather, poor light or bright sunlight  </a:t>
            </a:r>
          </a:p>
        </p:txBody>
      </p:sp>
      <p:sp>
        <p:nvSpPr>
          <p:cNvPr id="10" name="TextBox 9">
            <a:extLst>
              <a:ext uri="{FF2B5EF4-FFF2-40B4-BE49-F238E27FC236}">
                <a16:creationId xmlns:a16="http://schemas.microsoft.com/office/drawing/2014/main" id="{50566E6F-03B9-BE0C-C6FE-C4B800480AF6}"/>
              </a:ext>
            </a:extLst>
          </p:cNvPr>
          <p:cNvSpPr txBox="1"/>
          <p:nvPr/>
        </p:nvSpPr>
        <p:spPr>
          <a:xfrm>
            <a:off x="82930" y="4507986"/>
            <a:ext cx="4095993" cy="646331"/>
          </a:xfrm>
          <a:prstGeom prst="rect">
            <a:avLst/>
          </a:prstGeom>
          <a:noFill/>
        </p:spPr>
        <p:txBody>
          <a:bodyPr wrap="none" rtlCol="0">
            <a:spAutoFit/>
          </a:bodyPr>
          <a:lstStyle/>
          <a:p>
            <a:r>
              <a:rPr lang="en-GB" dirty="0"/>
              <a:t>Fatigue and sleepiness – increased risk </a:t>
            </a:r>
          </a:p>
          <a:p>
            <a:r>
              <a:rPr lang="en-GB" dirty="0"/>
              <a:t>of accident </a:t>
            </a:r>
          </a:p>
        </p:txBody>
      </p:sp>
      <p:sp>
        <p:nvSpPr>
          <p:cNvPr id="14" name="TextBox 13">
            <a:extLst>
              <a:ext uri="{FF2B5EF4-FFF2-40B4-BE49-F238E27FC236}">
                <a16:creationId xmlns:a16="http://schemas.microsoft.com/office/drawing/2014/main" id="{3912094A-CC15-56B1-D4B1-6E8BCAEDAEE1}"/>
              </a:ext>
            </a:extLst>
          </p:cNvPr>
          <p:cNvSpPr txBox="1"/>
          <p:nvPr/>
        </p:nvSpPr>
        <p:spPr>
          <a:xfrm>
            <a:off x="355896" y="3734451"/>
            <a:ext cx="3654655" cy="369332"/>
          </a:xfrm>
          <a:prstGeom prst="rect">
            <a:avLst/>
          </a:prstGeom>
          <a:noFill/>
        </p:spPr>
        <p:txBody>
          <a:bodyPr wrap="none" rtlCol="0">
            <a:spAutoFit/>
          </a:bodyPr>
          <a:lstStyle/>
          <a:p>
            <a:r>
              <a:rPr lang="en-GB" dirty="0"/>
              <a:t>Soft tissue/  repetitive strain  injury</a:t>
            </a:r>
          </a:p>
        </p:txBody>
      </p:sp>
      <p:sp>
        <p:nvSpPr>
          <p:cNvPr id="16" name="TextBox 15">
            <a:extLst>
              <a:ext uri="{FF2B5EF4-FFF2-40B4-BE49-F238E27FC236}">
                <a16:creationId xmlns:a16="http://schemas.microsoft.com/office/drawing/2014/main" id="{19DC6D8E-D361-77AB-E313-0A4D81F2F6FB}"/>
              </a:ext>
            </a:extLst>
          </p:cNvPr>
          <p:cNvSpPr txBox="1"/>
          <p:nvPr/>
        </p:nvSpPr>
        <p:spPr>
          <a:xfrm>
            <a:off x="9531683" y="4969651"/>
            <a:ext cx="2815846" cy="369332"/>
          </a:xfrm>
          <a:prstGeom prst="rect">
            <a:avLst/>
          </a:prstGeom>
          <a:noFill/>
        </p:spPr>
        <p:txBody>
          <a:bodyPr wrap="square" rtlCol="0">
            <a:spAutoFit/>
          </a:bodyPr>
          <a:lstStyle/>
          <a:p>
            <a:r>
              <a:rPr lang="en-GB" dirty="0"/>
              <a:t>Hip and knee pain</a:t>
            </a:r>
          </a:p>
        </p:txBody>
      </p:sp>
      <p:sp>
        <p:nvSpPr>
          <p:cNvPr id="18" name="TextBox 17">
            <a:extLst>
              <a:ext uri="{FF2B5EF4-FFF2-40B4-BE49-F238E27FC236}">
                <a16:creationId xmlns:a16="http://schemas.microsoft.com/office/drawing/2014/main" id="{C06A82D9-3B71-C6A3-58BC-06B7666B0DEF}"/>
              </a:ext>
            </a:extLst>
          </p:cNvPr>
          <p:cNvSpPr txBox="1"/>
          <p:nvPr/>
        </p:nvSpPr>
        <p:spPr>
          <a:xfrm>
            <a:off x="7242590" y="5882743"/>
            <a:ext cx="4593513" cy="646331"/>
          </a:xfrm>
          <a:prstGeom prst="rect">
            <a:avLst/>
          </a:prstGeom>
          <a:noFill/>
        </p:spPr>
        <p:txBody>
          <a:bodyPr wrap="square" rtlCol="0">
            <a:spAutoFit/>
          </a:bodyPr>
          <a:lstStyle/>
          <a:p>
            <a:r>
              <a:rPr lang="en-GB" dirty="0"/>
              <a:t>Impaired circulation leading to discomfort and ‘pins and needles’</a:t>
            </a:r>
          </a:p>
        </p:txBody>
      </p:sp>
      <p:sp>
        <p:nvSpPr>
          <p:cNvPr id="20" name="TextBox 19">
            <a:extLst>
              <a:ext uri="{FF2B5EF4-FFF2-40B4-BE49-F238E27FC236}">
                <a16:creationId xmlns:a16="http://schemas.microsoft.com/office/drawing/2014/main" id="{C69B0C9B-9B57-8FA7-C227-96E926E384F9}"/>
              </a:ext>
            </a:extLst>
          </p:cNvPr>
          <p:cNvSpPr txBox="1"/>
          <p:nvPr/>
        </p:nvSpPr>
        <p:spPr>
          <a:xfrm>
            <a:off x="9539346" y="3094137"/>
            <a:ext cx="2092673" cy="1477328"/>
          </a:xfrm>
          <a:prstGeom prst="rect">
            <a:avLst/>
          </a:prstGeom>
          <a:noFill/>
        </p:spPr>
        <p:txBody>
          <a:bodyPr wrap="square" rtlCol="0">
            <a:spAutoFit/>
          </a:bodyPr>
          <a:lstStyle/>
          <a:p>
            <a:r>
              <a:rPr lang="en-GB" dirty="0"/>
              <a:t>Mental and emotional strain – causes tension which impacts physical health </a:t>
            </a:r>
          </a:p>
        </p:txBody>
      </p:sp>
    </p:spTree>
    <p:extLst>
      <p:ext uri="{BB962C8B-B14F-4D97-AF65-F5344CB8AC3E}">
        <p14:creationId xmlns:p14="http://schemas.microsoft.com/office/powerpoint/2010/main" val="179818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537054-B8DA-FE20-58BC-5BC8B1FF266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B44B122-16C5-6D04-2D4E-B9DC2EDCC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60FBBB-174E-F222-4ECB-66BB31E530B5}"/>
              </a:ext>
            </a:extLst>
          </p:cNvPr>
          <p:cNvSpPr txBox="1"/>
          <p:nvPr/>
        </p:nvSpPr>
        <p:spPr>
          <a:xfrm>
            <a:off x="538080" y="281945"/>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600" dirty="0">
              <a:latin typeface="+mj-lt"/>
              <a:ea typeface="+mj-ea"/>
              <a:cs typeface="+mj-cs"/>
            </a:endParaRPr>
          </a:p>
        </p:txBody>
      </p:sp>
      <p:sp>
        <p:nvSpPr>
          <p:cNvPr id="13" name="sketch line">
            <a:extLst>
              <a:ext uri="{FF2B5EF4-FFF2-40B4-BE49-F238E27FC236}">
                <a16:creationId xmlns:a16="http://schemas.microsoft.com/office/drawing/2014/main" id="{12F52F1A-2B26-8092-B881-AA5C91E0D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981258-481A-B4EB-C92F-277FDDB16386}"/>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7" name="TextBox 6">
            <a:extLst>
              <a:ext uri="{FF2B5EF4-FFF2-40B4-BE49-F238E27FC236}">
                <a16:creationId xmlns:a16="http://schemas.microsoft.com/office/drawing/2014/main" id="{1D202C30-F864-2309-847D-71D7FC3F3292}"/>
              </a:ext>
            </a:extLst>
          </p:cNvPr>
          <p:cNvSpPr txBox="1"/>
          <p:nvPr/>
        </p:nvSpPr>
        <p:spPr>
          <a:xfrm>
            <a:off x="538080" y="281214"/>
            <a:ext cx="7447681" cy="2123658"/>
          </a:xfrm>
          <a:prstGeom prst="rect">
            <a:avLst/>
          </a:prstGeom>
          <a:noFill/>
        </p:spPr>
        <p:txBody>
          <a:bodyPr wrap="square" rtlCol="0">
            <a:spAutoFit/>
          </a:bodyPr>
          <a:lstStyle/>
          <a:p>
            <a:r>
              <a:rPr lang="en-GB" sz="4400" dirty="0"/>
              <a:t>How to reduce negative health impacts of regular driving</a:t>
            </a:r>
          </a:p>
        </p:txBody>
      </p:sp>
      <p:sp>
        <p:nvSpPr>
          <p:cNvPr id="2" name="TextBox 1">
            <a:extLst>
              <a:ext uri="{FF2B5EF4-FFF2-40B4-BE49-F238E27FC236}">
                <a16:creationId xmlns:a16="http://schemas.microsoft.com/office/drawing/2014/main" id="{2E16B60C-51F6-FA88-4278-5F9B7352A365}"/>
              </a:ext>
            </a:extLst>
          </p:cNvPr>
          <p:cNvSpPr txBox="1"/>
          <p:nvPr/>
        </p:nvSpPr>
        <p:spPr>
          <a:xfrm>
            <a:off x="305048" y="2514737"/>
            <a:ext cx="11578856" cy="4801314"/>
          </a:xfrm>
          <a:prstGeom prst="rect">
            <a:avLst/>
          </a:prstGeom>
          <a:noFill/>
        </p:spPr>
        <p:txBody>
          <a:bodyPr wrap="square" rtlCol="0">
            <a:spAutoFit/>
          </a:bodyPr>
          <a:lstStyle/>
          <a:p>
            <a:r>
              <a:rPr lang="en-GB" b="1" dirty="0"/>
              <a:t>Prepare for  journeys - </a:t>
            </a:r>
            <a:r>
              <a:rPr lang="en-GB" dirty="0"/>
              <a:t>being prepared reduces stress and tension which impact your physical health </a:t>
            </a:r>
          </a:p>
          <a:p>
            <a:r>
              <a:rPr lang="en-GB" dirty="0"/>
              <a:t>Get a good amount of rest, eat well and get and stay hydrated</a:t>
            </a:r>
          </a:p>
          <a:p>
            <a:r>
              <a:rPr lang="en-GB" dirty="0"/>
              <a:t>Ensure your vehicle is prepared – check fuel and water levels and tyre pressure, clean windows, number plates and lights</a:t>
            </a:r>
          </a:p>
          <a:p>
            <a:r>
              <a:rPr lang="en-GB" dirty="0"/>
              <a:t>Set up your vehicle – seats, mirrors etc – see notes later </a:t>
            </a:r>
          </a:p>
          <a:p>
            <a:r>
              <a:rPr lang="en-GB" dirty="0"/>
              <a:t>Make the interior of your car a pleasant place to be – keep your car clean and clutter free</a:t>
            </a:r>
          </a:p>
          <a:p>
            <a:r>
              <a:rPr lang="en-GB" dirty="0"/>
              <a:t>Use the sat nav or your phone to plan your route and take into account the time of day, day of the week and any holidays, road works etc. that may affect your travelling time </a:t>
            </a:r>
          </a:p>
          <a:p>
            <a:endParaRPr lang="en-GB" dirty="0"/>
          </a:p>
          <a:p>
            <a:r>
              <a:rPr lang="en-GB" b="1" dirty="0"/>
              <a:t>During the journey </a:t>
            </a:r>
          </a:p>
          <a:p>
            <a:r>
              <a:rPr lang="en-GB" dirty="0"/>
              <a:t>Eat regularly and keep hydrated during your  trip – this will avoid dips in blood sugar levels and reduce the risk of losing focus and concentration </a:t>
            </a:r>
          </a:p>
          <a:p>
            <a:r>
              <a:rPr lang="en-GB" dirty="0"/>
              <a:t>Take regular breaks – get out of the car stretch out and relax – it is recommended 15 minutes break every 2hrs </a:t>
            </a:r>
          </a:p>
          <a:p>
            <a:r>
              <a:rPr lang="en-GB" dirty="0"/>
              <a:t>Change position within the driving seat </a:t>
            </a:r>
            <a:r>
              <a:rPr lang="en-GB" dirty="0" err="1"/>
              <a:t>eg</a:t>
            </a:r>
            <a:r>
              <a:rPr lang="en-GB" dirty="0"/>
              <a:t>: if you aren’t changing gear don’t sit with your foot on the clutch </a:t>
            </a:r>
          </a:p>
          <a:p>
            <a:r>
              <a:rPr lang="en-GB" dirty="0"/>
              <a:t>Use the cars ‘technology’  </a:t>
            </a:r>
            <a:r>
              <a:rPr lang="en-GB" dirty="0" err="1"/>
              <a:t>eg</a:t>
            </a:r>
            <a:r>
              <a:rPr lang="en-GB" dirty="0"/>
              <a:t>: cruise control, to make the journey easier and more relaxed </a:t>
            </a:r>
          </a:p>
          <a:p>
            <a:endParaRPr lang="en-GB" dirty="0"/>
          </a:p>
          <a:p>
            <a:endParaRPr lang="en-GB" dirty="0"/>
          </a:p>
        </p:txBody>
      </p:sp>
    </p:spTree>
    <p:extLst>
      <p:ext uri="{BB962C8B-B14F-4D97-AF65-F5344CB8AC3E}">
        <p14:creationId xmlns:p14="http://schemas.microsoft.com/office/powerpoint/2010/main" val="153012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B02E82C-1EA7-DD7A-DE55-C8544709B5E6}"/>
              </a:ext>
            </a:extLst>
          </p:cNvPr>
          <p:cNvSpPr txBox="1"/>
          <p:nvPr/>
        </p:nvSpPr>
        <p:spPr>
          <a:xfrm>
            <a:off x="440187" y="709404"/>
            <a:ext cx="6894576" cy="77560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dirty="0">
                <a:latin typeface="+mj-lt"/>
                <a:ea typeface="+mj-ea"/>
                <a:cs typeface="+mj-cs"/>
              </a:rPr>
              <a:t>Positive posture </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CFA032-BCE9-781B-9DCA-50A365026E54}"/>
              </a:ext>
            </a:extLst>
          </p:cNvPr>
          <p:cNvPicPr>
            <a:picLocks noChangeAspect="1"/>
          </p:cNvPicPr>
          <p:nvPr/>
        </p:nvPicPr>
        <p:blipFill>
          <a:blip r:embed="rId2"/>
          <a:stretch>
            <a:fillRect/>
          </a:stretch>
        </p:blipFill>
        <p:spPr>
          <a:xfrm>
            <a:off x="8206633" y="-495455"/>
            <a:ext cx="4014216" cy="2679489"/>
          </a:xfrm>
          <a:prstGeom prst="rect">
            <a:avLst/>
          </a:prstGeom>
        </p:spPr>
      </p:pic>
      <p:pic>
        <p:nvPicPr>
          <p:cNvPr id="2" name="Picture 1">
            <a:extLst>
              <a:ext uri="{FF2B5EF4-FFF2-40B4-BE49-F238E27FC236}">
                <a16:creationId xmlns:a16="http://schemas.microsoft.com/office/drawing/2014/main" id="{4817083C-ACE1-AC3A-B733-8FA1096C4CEA}"/>
              </a:ext>
            </a:extLst>
          </p:cNvPr>
          <p:cNvPicPr>
            <a:picLocks noChangeAspect="1"/>
          </p:cNvPicPr>
          <p:nvPr/>
        </p:nvPicPr>
        <p:blipFill>
          <a:blip r:embed="rId3"/>
          <a:stretch>
            <a:fillRect/>
          </a:stretch>
        </p:blipFill>
        <p:spPr>
          <a:xfrm>
            <a:off x="7562179" y="2679489"/>
            <a:ext cx="3802971" cy="3499916"/>
          </a:xfrm>
          <a:prstGeom prst="rect">
            <a:avLst/>
          </a:prstGeom>
        </p:spPr>
      </p:pic>
      <p:sp>
        <p:nvSpPr>
          <p:cNvPr id="6" name="TextBox 5">
            <a:extLst>
              <a:ext uri="{FF2B5EF4-FFF2-40B4-BE49-F238E27FC236}">
                <a16:creationId xmlns:a16="http://schemas.microsoft.com/office/drawing/2014/main" id="{DA9B672F-B8EA-38EA-6A0B-1952127BBB87}"/>
              </a:ext>
            </a:extLst>
          </p:cNvPr>
          <p:cNvSpPr txBox="1"/>
          <p:nvPr/>
        </p:nvSpPr>
        <p:spPr>
          <a:xfrm>
            <a:off x="9257661" y="6285544"/>
            <a:ext cx="2753833" cy="430887"/>
          </a:xfrm>
          <a:prstGeom prst="rect">
            <a:avLst/>
          </a:prstGeom>
          <a:noFill/>
        </p:spPr>
        <p:txBody>
          <a:bodyPr wrap="square" rtlCol="0">
            <a:spAutoFit/>
          </a:bodyPr>
          <a:lstStyle/>
          <a:p>
            <a:r>
              <a:rPr lang="en-GB" sz="1100" dirty="0"/>
              <a:t>Diagram from the Chartered society of Physiotherapist </a:t>
            </a:r>
          </a:p>
        </p:txBody>
      </p:sp>
      <p:sp>
        <p:nvSpPr>
          <p:cNvPr id="8" name="TextBox 7">
            <a:extLst>
              <a:ext uri="{FF2B5EF4-FFF2-40B4-BE49-F238E27FC236}">
                <a16:creationId xmlns:a16="http://schemas.microsoft.com/office/drawing/2014/main" id="{E666C4DC-3AC9-0DAF-94D4-1C3811AF1557}"/>
              </a:ext>
            </a:extLst>
          </p:cNvPr>
          <p:cNvSpPr txBox="1"/>
          <p:nvPr/>
        </p:nvSpPr>
        <p:spPr>
          <a:xfrm>
            <a:off x="140881" y="2589502"/>
            <a:ext cx="7243840" cy="4247317"/>
          </a:xfrm>
          <a:prstGeom prst="rect">
            <a:avLst/>
          </a:prstGeom>
          <a:noFill/>
        </p:spPr>
        <p:txBody>
          <a:bodyPr wrap="square">
            <a:spAutoFit/>
          </a:bodyPr>
          <a:lstStyle/>
          <a:p>
            <a:r>
              <a:rPr lang="en-GB" dirty="0"/>
              <a:t>Your upper back should be firmly against the seatback, which should be at an angle of 100-110 degrees. Your bottom and hips cradled into the seat </a:t>
            </a:r>
          </a:p>
          <a:p>
            <a:endParaRPr lang="en-GB" dirty="0"/>
          </a:p>
          <a:p>
            <a:r>
              <a:rPr lang="en-GB" dirty="0"/>
              <a:t>The head should naturally sit about an inch from the head rest which should be adjusted so that it is as high as the top of your head</a:t>
            </a:r>
          </a:p>
          <a:p>
            <a:endParaRPr lang="en-GB" dirty="0"/>
          </a:p>
          <a:p>
            <a:r>
              <a:rPr lang="en-GB" dirty="0"/>
              <a:t>Your knees should be slightly bent when pressing the pedals. </a:t>
            </a:r>
          </a:p>
          <a:p>
            <a:endParaRPr lang="en-GB" dirty="0"/>
          </a:p>
          <a:p>
            <a:r>
              <a:rPr lang="en-GB" dirty="0"/>
              <a:t>The seat should be far enough from the steering wheel. This allows your arms to bend at a 30 – 40 degree angle. </a:t>
            </a:r>
          </a:p>
          <a:p>
            <a:endParaRPr lang="en-GB" dirty="0"/>
          </a:p>
          <a:p>
            <a:r>
              <a:rPr lang="en-GB" dirty="0"/>
              <a:t>Your palms should rest comfortably on top of the wheel with arms extended although when actually driving you should aim to hold the wheel at approx. 9 and 3 </a:t>
            </a:r>
          </a:p>
        </p:txBody>
      </p:sp>
    </p:spTree>
    <p:extLst>
      <p:ext uri="{BB962C8B-B14F-4D97-AF65-F5344CB8AC3E}">
        <p14:creationId xmlns:p14="http://schemas.microsoft.com/office/powerpoint/2010/main" val="12859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85774A-ED30-1F3F-0A1C-1681B5E4641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C234117-3768-6890-D06A-2CC501F3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745D2E-6DD4-A274-0869-61EBD18DF0CE}"/>
              </a:ext>
            </a:extLst>
          </p:cNvPr>
          <p:cNvSpPr txBox="1"/>
          <p:nvPr/>
        </p:nvSpPr>
        <p:spPr>
          <a:xfrm>
            <a:off x="592349" y="768101"/>
            <a:ext cx="6894576" cy="717818"/>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endParaRPr lang="en-US" sz="4600" dirty="0">
              <a:latin typeface="+mj-lt"/>
              <a:ea typeface="+mj-ea"/>
              <a:cs typeface="+mj-cs"/>
            </a:endParaRPr>
          </a:p>
        </p:txBody>
      </p:sp>
      <p:sp>
        <p:nvSpPr>
          <p:cNvPr id="13" name="sketch line">
            <a:extLst>
              <a:ext uri="{FF2B5EF4-FFF2-40B4-BE49-F238E27FC236}">
                <a16:creationId xmlns:a16="http://schemas.microsoft.com/office/drawing/2014/main" id="{D49B1B08-839C-A25C-DEAB-FCADB127D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2739973-9EE4-6A0B-68D3-ACEF8AC5EBC3}"/>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3" name="TextBox 2">
            <a:extLst>
              <a:ext uri="{FF2B5EF4-FFF2-40B4-BE49-F238E27FC236}">
                <a16:creationId xmlns:a16="http://schemas.microsoft.com/office/drawing/2014/main" id="{8E393DAF-AF07-5ED6-8A57-96139E79036D}"/>
              </a:ext>
            </a:extLst>
          </p:cNvPr>
          <p:cNvSpPr txBox="1"/>
          <p:nvPr/>
        </p:nvSpPr>
        <p:spPr>
          <a:xfrm>
            <a:off x="758952" y="544286"/>
            <a:ext cx="7172936" cy="707886"/>
          </a:xfrm>
          <a:prstGeom prst="rect">
            <a:avLst/>
          </a:prstGeom>
          <a:noFill/>
        </p:spPr>
        <p:txBody>
          <a:bodyPr wrap="square" rtlCol="0">
            <a:spAutoFit/>
          </a:bodyPr>
          <a:lstStyle/>
          <a:p>
            <a:r>
              <a:rPr lang="en-GB" sz="4000" dirty="0"/>
              <a:t>Setting up your seating position </a:t>
            </a:r>
          </a:p>
        </p:txBody>
      </p:sp>
      <p:sp>
        <p:nvSpPr>
          <p:cNvPr id="8" name="TextBox 7">
            <a:extLst>
              <a:ext uri="{FF2B5EF4-FFF2-40B4-BE49-F238E27FC236}">
                <a16:creationId xmlns:a16="http://schemas.microsoft.com/office/drawing/2014/main" id="{B6764BCB-764C-2209-517D-DB1AABF02B78}"/>
              </a:ext>
            </a:extLst>
          </p:cNvPr>
          <p:cNvSpPr txBox="1"/>
          <p:nvPr/>
        </p:nvSpPr>
        <p:spPr>
          <a:xfrm>
            <a:off x="592349" y="2505080"/>
            <a:ext cx="11092832" cy="4031873"/>
          </a:xfrm>
          <a:prstGeom prst="rect">
            <a:avLst/>
          </a:prstGeom>
          <a:noFill/>
        </p:spPr>
        <p:txBody>
          <a:bodyPr wrap="square">
            <a:spAutoFit/>
          </a:bodyPr>
          <a:lstStyle/>
          <a:p>
            <a:r>
              <a:rPr lang="en-GB" sz="1600" b="1" dirty="0"/>
              <a:t>Before you begin set ..</a:t>
            </a:r>
          </a:p>
          <a:p>
            <a:r>
              <a:rPr lang="en-GB" sz="1600" dirty="0"/>
              <a:t>Steering wheel fully up and forward.</a:t>
            </a:r>
          </a:p>
          <a:p>
            <a:r>
              <a:rPr lang="en-GB" sz="1600" dirty="0"/>
              <a:t>Seat as low as possible.</a:t>
            </a:r>
          </a:p>
          <a:p>
            <a:r>
              <a:rPr lang="en-GB" sz="1600" dirty="0" err="1"/>
              <a:t>Seatbase</a:t>
            </a:r>
            <a:r>
              <a:rPr lang="en-GB" sz="1600" dirty="0"/>
              <a:t> tilted so the front edge is in its lowest position (if applicable).</a:t>
            </a:r>
          </a:p>
          <a:p>
            <a:r>
              <a:rPr lang="en-GB" sz="1600" dirty="0"/>
              <a:t>Seatback is approximately 30 degrees reclined from vertical.</a:t>
            </a:r>
          </a:p>
          <a:p>
            <a:r>
              <a:rPr lang="en-GB" sz="1600" dirty="0"/>
              <a:t>Lumbar adjustment fully backed off.</a:t>
            </a:r>
          </a:p>
          <a:p>
            <a:r>
              <a:rPr lang="en-GB" sz="1600" dirty="0"/>
              <a:t>Whole seat as far back as possible</a:t>
            </a:r>
          </a:p>
          <a:p>
            <a:endParaRPr lang="en-GB" sz="1600" dirty="0"/>
          </a:p>
          <a:p>
            <a:r>
              <a:rPr lang="en-GB" sz="1600" b="1" dirty="0"/>
              <a:t>Stage 1 </a:t>
            </a:r>
          </a:p>
          <a:p>
            <a:r>
              <a:rPr lang="en-GB" sz="1600" dirty="0"/>
              <a:t>Raise the height of the seat until you are seated comfortably and have a good clear view of the road ahead</a:t>
            </a:r>
          </a:p>
          <a:p>
            <a:r>
              <a:rPr lang="en-GB" sz="1600" dirty="0"/>
              <a:t>Ensure that you still have headroom and your head is not brushing or touching the roof liner </a:t>
            </a:r>
          </a:p>
          <a:p>
            <a:endParaRPr lang="en-GB" sz="1600" dirty="0"/>
          </a:p>
          <a:p>
            <a:r>
              <a:rPr lang="en-GB" sz="1600" b="1" dirty="0"/>
              <a:t>Stage 2</a:t>
            </a:r>
          </a:p>
          <a:p>
            <a:r>
              <a:rPr lang="en-GB" sz="1600" dirty="0"/>
              <a:t>Move the seat forward until you can comfortably reach the pedals remembering that your knees should be slightly bent when actually driving  </a:t>
            </a:r>
          </a:p>
          <a:p>
            <a:r>
              <a:rPr lang="en-GB" sz="1600" dirty="0"/>
              <a:t>Ensure that the seat height is still correct as above</a:t>
            </a:r>
          </a:p>
        </p:txBody>
      </p:sp>
      <p:sp>
        <p:nvSpPr>
          <p:cNvPr id="9" name="TextBox 8">
            <a:extLst>
              <a:ext uri="{FF2B5EF4-FFF2-40B4-BE49-F238E27FC236}">
                <a16:creationId xmlns:a16="http://schemas.microsoft.com/office/drawing/2014/main" id="{B72D68AD-5E9A-2D5C-FAAA-ED6E30F862BB}"/>
              </a:ext>
            </a:extLst>
          </p:cNvPr>
          <p:cNvSpPr txBox="1"/>
          <p:nvPr/>
        </p:nvSpPr>
        <p:spPr>
          <a:xfrm>
            <a:off x="758952" y="1383911"/>
            <a:ext cx="6407392" cy="646331"/>
          </a:xfrm>
          <a:prstGeom prst="rect">
            <a:avLst/>
          </a:prstGeom>
          <a:noFill/>
        </p:spPr>
        <p:txBody>
          <a:bodyPr wrap="square" rtlCol="0">
            <a:spAutoFit/>
          </a:bodyPr>
          <a:lstStyle/>
          <a:p>
            <a:r>
              <a:rPr lang="en-GB" dirty="0"/>
              <a:t>If you are unsure how to adjust the elements discussed below refer to the vehicle handbook </a:t>
            </a:r>
          </a:p>
        </p:txBody>
      </p:sp>
    </p:spTree>
    <p:extLst>
      <p:ext uri="{BB962C8B-B14F-4D97-AF65-F5344CB8AC3E}">
        <p14:creationId xmlns:p14="http://schemas.microsoft.com/office/powerpoint/2010/main" val="331309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7706BC-0B12-1FE6-A6CA-C1D5CA95A23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F34FE7-F6F8-221C-22E6-54BF40D17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66BD5E6-5A6A-4FB6-B392-3B65EC8E7D4A}"/>
              </a:ext>
            </a:extLst>
          </p:cNvPr>
          <p:cNvSpPr txBox="1"/>
          <p:nvPr/>
        </p:nvSpPr>
        <p:spPr>
          <a:xfrm>
            <a:off x="592349" y="768101"/>
            <a:ext cx="6894576" cy="717818"/>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endParaRPr lang="en-US" sz="4600" dirty="0">
              <a:latin typeface="+mj-lt"/>
              <a:ea typeface="+mj-ea"/>
              <a:cs typeface="+mj-cs"/>
            </a:endParaRPr>
          </a:p>
        </p:txBody>
      </p:sp>
      <p:sp>
        <p:nvSpPr>
          <p:cNvPr id="13" name="sketch line">
            <a:extLst>
              <a:ext uri="{FF2B5EF4-FFF2-40B4-BE49-F238E27FC236}">
                <a16:creationId xmlns:a16="http://schemas.microsoft.com/office/drawing/2014/main" id="{2B6E9722-16D2-2712-1815-E4A3FBE72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D3EDE4C-49EF-33F7-503A-E083ABDFBE1E}"/>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3" name="TextBox 2">
            <a:extLst>
              <a:ext uri="{FF2B5EF4-FFF2-40B4-BE49-F238E27FC236}">
                <a16:creationId xmlns:a16="http://schemas.microsoft.com/office/drawing/2014/main" id="{2AE0A38E-E711-5EDF-725E-D8DFB4209AC4}"/>
              </a:ext>
            </a:extLst>
          </p:cNvPr>
          <p:cNvSpPr txBox="1"/>
          <p:nvPr/>
        </p:nvSpPr>
        <p:spPr>
          <a:xfrm>
            <a:off x="758952" y="544286"/>
            <a:ext cx="4738334" cy="1323439"/>
          </a:xfrm>
          <a:prstGeom prst="rect">
            <a:avLst/>
          </a:prstGeom>
          <a:noFill/>
        </p:spPr>
        <p:txBody>
          <a:bodyPr wrap="square" rtlCol="0">
            <a:spAutoFit/>
          </a:bodyPr>
          <a:lstStyle/>
          <a:p>
            <a:r>
              <a:rPr lang="en-GB" sz="4000" dirty="0"/>
              <a:t>Setting up your seating </a:t>
            </a:r>
          </a:p>
        </p:txBody>
      </p:sp>
      <p:sp>
        <p:nvSpPr>
          <p:cNvPr id="2" name="TextBox 1">
            <a:extLst>
              <a:ext uri="{FF2B5EF4-FFF2-40B4-BE49-F238E27FC236}">
                <a16:creationId xmlns:a16="http://schemas.microsoft.com/office/drawing/2014/main" id="{A8B4A726-C1DF-2CD1-936B-D8BCD1AC397D}"/>
              </a:ext>
            </a:extLst>
          </p:cNvPr>
          <p:cNvSpPr txBox="1"/>
          <p:nvPr/>
        </p:nvSpPr>
        <p:spPr>
          <a:xfrm>
            <a:off x="148856" y="2369245"/>
            <a:ext cx="11695813" cy="4770537"/>
          </a:xfrm>
          <a:prstGeom prst="rect">
            <a:avLst/>
          </a:prstGeom>
          <a:noFill/>
        </p:spPr>
        <p:txBody>
          <a:bodyPr wrap="square" rtlCol="0">
            <a:spAutoFit/>
          </a:bodyPr>
          <a:lstStyle/>
          <a:p>
            <a:r>
              <a:rPr lang="en-GB" sz="1600" b="1" dirty="0"/>
              <a:t>Stage 3</a:t>
            </a:r>
          </a:p>
          <a:p>
            <a:r>
              <a:rPr lang="en-GB" sz="1600" dirty="0"/>
              <a:t>Adjust the tilt of the seat base to provide good support under the thighs without putting pressure behind the knees</a:t>
            </a:r>
          </a:p>
          <a:p>
            <a:endParaRPr lang="en-GB" sz="1600" dirty="0"/>
          </a:p>
          <a:p>
            <a:r>
              <a:rPr lang="en-GB" sz="1600" b="1" dirty="0"/>
              <a:t>Stage 4</a:t>
            </a:r>
          </a:p>
          <a:p>
            <a:r>
              <a:rPr lang="en-GB" sz="1600" dirty="0"/>
              <a:t>Adjust the seatback so it provides continuous support along the back up to the shoulders  100 - 110 degrees from the base should be about right</a:t>
            </a:r>
          </a:p>
          <a:p>
            <a:r>
              <a:rPr lang="en-GB" sz="1600" dirty="0"/>
              <a:t>Avoid an overly reclined position: this will cause excessive forward bending of the head and neck and may force you to slide forward on the cushion. </a:t>
            </a:r>
          </a:p>
          <a:p>
            <a:endParaRPr lang="en-GB" sz="1600" dirty="0"/>
          </a:p>
          <a:p>
            <a:r>
              <a:rPr lang="en-GB" sz="1600" b="1" dirty="0"/>
              <a:t>Stage 5 </a:t>
            </a:r>
          </a:p>
          <a:p>
            <a:r>
              <a:rPr lang="en-GB" sz="1600" dirty="0"/>
              <a:t>If there is a lumbar support adjust it to ensure even pressure is applied along the length of the seatback.</a:t>
            </a:r>
          </a:p>
          <a:p>
            <a:r>
              <a:rPr lang="en-GB" sz="1600" dirty="0"/>
              <a:t>Ensure lumbar support fits your back and is comfortable, with no pressure points or gaps.</a:t>
            </a:r>
          </a:p>
          <a:p>
            <a:endParaRPr lang="en-GB" sz="1600" dirty="0"/>
          </a:p>
          <a:p>
            <a:r>
              <a:rPr lang="en-GB" sz="1600" b="1" dirty="0"/>
              <a:t>Stage 6 </a:t>
            </a:r>
          </a:p>
          <a:p>
            <a:r>
              <a:rPr lang="en-GB" sz="1600" dirty="0"/>
              <a:t>Adjust steering wheel reach so that the palms on your hands rest on top of the wheel when you straighten your arms (don’t lean or stretch forward)  Move the wheel down until you have a clear view over the top without elongating your neck.</a:t>
            </a:r>
          </a:p>
          <a:p>
            <a:r>
              <a:rPr lang="en-GB" sz="1600" dirty="0"/>
              <a:t>Check there’s adequate clearance for thighs and knees when using pedals.</a:t>
            </a:r>
          </a:p>
          <a:p>
            <a:r>
              <a:rPr lang="en-GB" sz="1600" dirty="0"/>
              <a:t>Ensure dash display is in full view and not obstructed by the wheel.</a:t>
            </a:r>
          </a:p>
          <a:p>
            <a:endParaRPr lang="en-GB" sz="1600" dirty="0"/>
          </a:p>
        </p:txBody>
      </p:sp>
    </p:spTree>
    <p:extLst>
      <p:ext uri="{BB962C8B-B14F-4D97-AF65-F5344CB8AC3E}">
        <p14:creationId xmlns:p14="http://schemas.microsoft.com/office/powerpoint/2010/main" val="366019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D1A9BA-A84F-170C-D571-9A6B1D1FAC1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097A937-EB7C-2108-C735-3453BE95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99A2697-9E4F-3B84-35C1-7894F3530E0A}"/>
              </a:ext>
            </a:extLst>
          </p:cNvPr>
          <p:cNvSpPr txBox="1"/>
          <p:nvPr/>
        </p:nvSpPr>
        <p:spPr>
          <a:xfrm>
            <a:off x="592349" y="768101"/>
            <a:ext cx="6894576" cy="717818"/>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endParaRPr lang="en-US" sz="4600" dirty="0">
              <a:latin typeface="+mj-lt"/>
              <a:ea typeface="+mj-ea"/>
              <a:cs typeface="+mj-cs"/>
            </a:endParaRPr>
          </a:p>
        </p:txBody>
      </p:sp>
      <p:sp>
        <p:nvSpPr>
          <p:cNvPr id="13" name="sketch line">
            <a:extLst>
              <a:ext uri="{FF2B5EF4-FFF2-40B4-BE49-F238E27FC236}">
                <a16:creationId xmlns:a16="http://schemas.microsoft.com/office/drawing/2014/main" id="{4922E6D2-6B85-7B36-F97A-5EA9C09B7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2D203FF-A7EA-5FC3-BCAC-4FDE3BE8EAF4}"/>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3" name="TextBox 2">
            <a:extLst>
              <a:ext uri="{FF2B5EF4-FFF2-40B4-BE49-F238E27FC236}">
                <a16:creationId xmlns:a16="http://schemas.microsoft.com/office/drawing/2014/main" id="{D25E57C6-1D3C-D93A-71C2-BB2FDEE91FD2}"/>
              </a:ext>
            </a:extLst>
          </p:cNvPr>
          <p:cNvSpPr txBox="1"/>
          <p:nvPr/>
        </p:nvSpPr>
        <p:spPr>
          <a:xfrm>
            <a:off x="758952" y="544286"/>
            <a:ext cx="4738334" cy="1323439"/>
          </a:xfrm>
          <a:prstGeom prst="rect">
            <a:avLst/>
          </a:prstGeom>
          <a:noFill/>
        </p:spPr>
        <p:txBody>
          <a:bodyPr wrap="square" rtlCol="0">
            <a:spAutoFit/>
          </a:bodyPr>
          <a:lstStyle/>
          <a:p>
            <a:r>
              <a:rPr lang="en-GB" sz="4000" dirty="0"/>
              <a:t>Setting up your seating </a:t>
            </a:r>
          </a:p>
        </p:txBody>
      </p:sp>
      <p:sp>
        <p:nvSpPr>
          <p:cNvPr id="7" name="TextBox 6">
            <a:extLst>
              <a:ext uri="{FF2B5EF4-FFF2-40B4-BE49-F238E27FC236}">
                <a16:creationId xmlns:a16="http://schemas.microsoft.com/office/drawing/2014/main" id="{BF6A2818-C943-7C1F-3D1F-22383ADA2C37}"/>
              </a:ext>
            </a:extLst>
          </p:cNvPr>
          <p:cNvSpPr txBox="1"/>
          <p:nvPr/>
        </p:nvSpPr>
        <p:spPr>
          <a:xfrm>
            <a:off x="457200" y="2865060"/>
            <a:ext cx="11430000" cy="3293209"/>
          </a:xfrm>
          <a:prstGeom prst="rect">
            <a:avLst/>
          </a:prstGeom>
          <a:noFill/>
        </p:spPr>
        <p:txBody>
          <a:bodyPr wrap="square">
            <a:spAutoFit/>
          </a:bodyPr>
          <a:lstStyle/>
          <a:p>
            <a:r>
              <a:rPr lang="en-GB" sz="1600" b="1" dirty="0"/>
              <a:t>Stage 7</a:t>
            </a:r>
          </a:p>
          <a:p>
            <a:r>
              <a:rPr lang="en-GB" sz="1600" dirty="0"/>
              <a:t>Adjust the head restraint so the top is level with the top of your head.</a:t>
            </a:r>
          </a:p>
          <a:p>
            <a:r>
              <a:rPr lang="en-GB" sz="1600" dirty="0"/>
              <a:t>Check there is a maximum of two inches between the front of the restraint and the back of</a:t>
            </a:r>
          </a:p>
          <a:p>
            <a:r>
              <a:rPr lang="en-GB" sz="1600" dirty="0"/>
              <a:t>your head.</a:t>
            </a:r>
          </a:p>
          <a:p>
            <a:endParaRPr lang="en-GB" sz="1600" dirty="0"/>
          </a:p>
          <a:p>
            <a:r>
              <a:rPr lang="en-GB" sz="1600" b="1" dirty="0"/>
              <a:t>Stage 8</a:t>
            </a:r>
          </a:p>
          <a:p>
            <a:r>
              <a:rPr lang="en-GB" sz="1600" dirty="0"/>
              <a:t>Adjust seatbelt height so it runs across your chest and lower abdomen </a:t>
            </a:r>
          </a:p>
          <a:p>
            <a:endParaRPr lang="en-GB" sz="1600" dirty="0"/>
          </a:p>
          <a:p>
            <a:r>
              <a:rPr lang="en-GB" sz="1600" b="1" dirty="0"/>
              <a:t>Stage 9</a:t>
            </a:r>
          </a:p>
          <a:p>
            <a:r>
              <a:rPr lang="en-GB" sz="1600" dirty="0"/>
              <a:t>Adjust the external, and if appropriate internal, mirrors to give you good all round vision of the road </a:t>
            </a:r>
          </a:p>
          <a:p>
            <a:endParaRPr lang="en-GB" sz="1600" dirty="0"/>
          </a:p>
          <a:p>
            <a:endParaRPr lang="en-GB" sz="1600" dirty="0"/>
          </a:p>
          <a:p>
            <a:r>
              <a:rPr lang="en-GB" sz="1600" dirty="0"/>
              <a:t>You will need to do this every time you drive a different car or a shared pool car </a:t>
            </a:r>
          </a:p>
        </p:txBody>
      </p:sp>
    </p:spTree>
    <p:extLst>
      <p:ext uri="{BB962C8B-B14F-4D97-AF65-F5344CB8AC3E}">
        <p14:creationId xmlns:p14="http://schemas.microsoft.com/office/powerpoint/2010/main" val="399802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CC105B-C9C7-FA4B-2857-B13DD16015F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831F09-A53B-520F-A162-871320886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D7414A8-4446-0F02-7D26-70B38ACEE679}"/>
              </a:ext>
            </a:extLst>
          </p:cNvPr>
          <p:cNvSpPr txBox="1"/>
          <p:nvPr/>
        </p:nvSpPr>
        <p:spPr>
          <a:xfrm>
            <a:off x="592349" y="768101"/>
            <a:ext cx="6894576" cy="717818"/>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endParaRPr lang="en-US" sz="4600" dirty="0">
              <a:latin typeface="+mj-lt"/>
              <a:ea typeface="+mj-ea"/>
              <a:cs typeface="+mj-cs"/>
            </a:endParaRPr>
          </a:p>
        </p:txBody>
      </p:sp>
      <p:sp>
        <p:nvSpPr>
          <p:cNvPr id="13" name="sketch line">
            <a:extLst>
              <a:ext uri="{FF2B5EF4-FFF2-40B4-BE49-F238E27FC236}">
                <a16:creationId xmlns:a16="http://schemas.microsoft.com/office/drawing/2014/main" id="{A389E374-93E7-6819-9789-6703B2429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8B268BB-0CA7-AB3C-D37D-39DAFC1B803B}"/>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3" name="TextBox 2">
            <a:extLst>
              <a:ext uri="{FF2B5EF4-FFF2-40B4-BE49-F238E27FC236}">
                <a16:creationId xmlns:a16="http://schemas.microsoft.com/office/drawing/2014/main" id="{CA39B1BC-03B4-6B12-6073-02A90E028665}"/>
              </a:ext>
            </a:extLst>
          </p:cNvPr>
          <p:cNvSpPr txBox="1"/>
          <p:nvPr/>
        </p:nvSpPr>
        <p:spPr>
          <a:xfrm>
            <a:off x="758952" y="544286"/>
            <a:ext cx="4738334" cy="707886"/>
          </a:xfrm>
          <a:prstGeom prst="rect">
            <a:avLst/>
          </a:prstGeom>
          <a:noFill/>
        </p:spPr>
        <p:txBody>
          <a:bodyPr wrap="square" rtlCol="0">
            <a:spAutoFit/>
          </a:bodyPr>
          <a:lstStyle/>
          <a:p>
            <a:r>
              <a:rPr lang="en-GB" sz="4000" dirty="0"/>
              <a:t>Mistakes to avoid </a:t>
            </a:r>
          </a:p>
        </p:txBody>
      </p:sp>
      <p:sp>
        <p:nvSpPr>
          <p:cNvPr id="8" name="TextBox 7">
            <a:extLst>
              <a:ext uri="{FF2B5EF4-FFF2-40B4-BE49-F238E27FC236}">
                <a16:creationId xmlns:a16="http://schemas.microsoft.com/office/drawing/2014/main" id="{D9A0C2F6-3DE4-0B09-F1E4-1732B6214A1C}"/>
              </a:ext>
            </a:extLst>
          </p:cNvPr>
          <p:cNvSpPr txBox="1"/>
          <p:nvPr/>
        </p:nvSpPr>
        <p:spPr>
          <a:xfrm>
            <a:off x="265814" y="2765613"/>
            <a:ext cx="11536326" cy="3139321"/>
          </a:xfrm>
          <a:prstGeom prst="rect">
            <a:avLst/>
          </a:prstGeom>
          <a:noFill/>
        </p:spPr>
        <p:txBody>
          <a:bodyPr wrap="square">
            <a:spAutoFit/>
          </a:bodyPr>
          <a:lstStyle/>
          <a:p>
            <a:r>
              <a:rPr lang="en-GB" dirty="0"/>
              <a:t>Sitting too close to the steering wheel, this will make you feel cramped and tense, increase your tendency to ‘stare’ out at the road and in the event of an accident increases your risk of injury from the air bag</a:t>
            </a:r>
          </a:p>
          <a:p>
            <a:endParaRPr lang="en-GB" dirty="0"/>
          </a:p>
          <a:p>
            <a:r>
              <a:rPr lang="en-GB" dirty="0"/>
              <a:t>Reclining too far back. This can lead to neck strain and reduces your ability to see clearly the road around all sides of your vehicles .</a:t>
            </a:r>
          </a:p>
          <a:p>
            <a:endParaRPr lang="en-GB" dirty="0"/>
          </a:p>
          <a:p>
            <a:r>
              <a:rPr lang="en-GB" dirty="0"/>
              <a:t>Hunching forward: This puts unnecessary stress on your back and neck. It can also worsen the impact from your seatbelt in the event of an accident. </a:t>
            </a:r>
          </a:p>
          <a:p>
            <a:endParaRPr lang="en-GB" dirty="0"/>
          </a:p>
          <a:p>
            <a:r>
              <a:rPr lang="en-GB" dirty="0"/>
              <a:t>Gripping the steering wheel too tightly: This can cause tension in your hands, arms and shoulders. It can even carry upwards to your neck.</a:t>
            </a:r>
          </a:p>
        </p:txBody>
      </p:sp>
    </p:spTree>
    <p:extLst>
      <p:ext uri="{BB962C8B-B14F-4D97-AF65-F5344CB8AC3E}">
        <p14:creationId xmlns:p14="http://schemas.microsoft.com/office/powerpoint/2010/main" val="2887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09D98C-426C-3E0F-F9A0-243DD9295B6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20F286F-BF54-B5EA-203C-57E15830A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C4F75FE-1036-06DC-6BA5-FA9429E6ECD5}"/>
              </a:ext>
            </a:extLst>
          </p:cNvPr>
          <p:cNvSpPr txBox="1"/>
          <p:nvPr/>
        </p:nvSpPr>
        <p:spPr>
          <a:xfrm>
            <a:off x="592349" y="768101"/>
            <a:ext cx="6894576" cy="717818"/>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endParaRPr lang="en-US" sz="4600" dirty="0">
              <a:latin typeface="+mj-lt"/>
              <a:ea typeface="+mj-ea"/>
              <a:cs typeface="+mj-cs"/>
            </a:endParaRPr>
          </a:p>
        </p:txBody>
      </p:sp>
      <p:sp>
        <p:nvSpPr>
          <p:cNvPr id="13" name="sketch line">
            <a:extLst>
              <a:ext uri="{FF2B5EF4-FFF2-40B4-BE49-F238E27FC236}">
                <a16:creationId xmlns:a16="http://schemas.microsoft.com/office/drawing/2014/main" id="{61E55A94-333F-649B-E87A-B5213E7AD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248C37D-6595-4F6B-12CF-352D4B2BD46C}"/>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3" name="TextBox 2">
            <a:extLst>
              <a:ext uri="{FF2B5EF4-FFF2-40B4-BE49-F238E27FC236}">
                <a16:creationId xmlns:a16="http://schemas.microsoft.com/office/drawing/2014/main" id="{B02D6D84-2A35-55FD-DB86-988C35AFC183}"/>
              </a:ext>
            </a:extLst>
          </p:cNvPr>
          <p:cNvSpPr txBox="1"/>
          <p:nvPr/>
        </p:nvSpPr>
        <p:spPr>
          <a:xfrm>
            <a:off x="758952" y="544286"/>
            <a:ext cx="4738334" cy="1323439"/>
          </a:xfrm>
          <a:prstGeom prst="rect">
            <a:avLst/>
          </a:prstGeom>
          <a:noFill/>
        </p:spPr>
        <p:txBody>
          <a:bodyPr wrap="square" rtlCol="0">
            <a:spAutoFit/>
          </a:bodyPr>
          <a:lstStyle/>
          <a:p>
            <a:r>
              <a:rPr lang="en-GB" sz="4000" dirty="0"/>
              <a:t>Tips for a more comfortable journey </a:t>
            </a:r>
          </a:p>
        </p:txBody>
      </p:sp>
      <p:sp>
        <p:nvSpPr>
          <p:cNvPr id="8" name="TextBox 7">
            <a:extLst>
              <a:ext uri="{FF2B5EF4-FFF2-40B4-BE49-F238E27FC236}">
                <a16:creationId xmlns:a16="http://schemas.microsoft.com/office/drawing/2014/main" id="{8050D85A-D8AA-8A40-999D-04C58428028F}"/>
              </a:ext>
            </a:extLst>
          </p:cNvPr>
          <p:cNvSpPr txBox="1"/>
          <p:nvPr/>
        </p:nvSpPr>
        <p:spPr>
          <a:xfrm>
            <a:off x="265814" y="2765613"/>
            <a:ext cx="11536326" cy="2862322"/>
          </a:xfrm>
          <a:prstGeom prst="rect">
            <a:avLst/>
          </a:prstGeom>
          <a:noFill/>
        </p:spPr>
        <p:txBody>
          <a:bodyPr wrap="square">
            <a:spAutoFit/>
          </a:bodyPr>
          <a:lstStyle/>
          <a:p>
            <a:pPr marL="285750" indent="-285750">
              <a:buFont typeface="Arial" panose="020B0604020202020204" pitchFamily="34" charset="0"/>
              <a:buChar char="•"/>
            </a:pPr>
            <a:r>
              <a:rPr lang="en-GB" dirty="0"/>
              <a:t>Take Regular Breaks: Stop every 2 hours to stretch and move around.</a:t>
            </a:r>
          </a:p>
          <a:p>
            <a:pPr marL="285750" indent="-285750">
              <a:buFont typeface="Arial" panose="020B0604020202020204" pitchFamily="34" charset="0"/>
              <a:buChar char="•"/>
            </a:pPr>
            <a:r>
              <a:rPr lang="en-GB" dirty="0"/>
              <a:t>Stay Hydrated: Drink water regularly, but avoid excess caffeine.</a:t>
            </a:r>
          </a:p>
          <a:p>
            <a:pPr marL="285750" indent="-285750">
              <a:buFont typeface="Arial" panose="020B0604020202020204" pitchFamily="34" charset="0"/>
              <a:buChar char="•"/>
            </a:pPr>
            <a:r>
              <a:rPr lang="en-GB" dirty="0"/>
              <a:t>Adjust Your Position: Make small changes to your sitting position every 15-20 minutes.</a:t>
            </a:r>
          </a:p>
          <a:p>
            <a:pPr marL="285750" indent="-285750">
              <a:buFont typeface="Arial" panose="020B0604020202020204" pitchFamily="34" charset="0"/>
              <a:buChar char="•"/>
            </a:pPr>
            <a:r>
              <a:rPr lang="en-GB" dirty="0"/>
              <a:t>Use Cruise Control Wisely: It can help on long stretches, but not in heavy traffic.</a:t>
            </a:r>
          </a:p>
          <a:p>
            <a:pPr marL="285750" indent="-285750">
              <a:buFont typeface="Arial" panose="020B0604020202020204" pitchFamily="34" charset="0"/>
              <a:buChar char="•"/>
            </a:pPr>
            <a:r>
              <a:rPr lang="en-GB" dirty="0"/>
              <a:t>Wear Comfortable Clothing: Choose loose, breathable fabrics.</a:t>
            </a:r>
          </a:p>
          <a:p>
            <a:pPr marL="285750" indent="-285750">
              <a:buFont typeface="Arial" panose="020B0604020202020204" pitchFamily="34" charset="0"/>
              <a:buChar char="•"/>
            </a:pPr>
            <a:r>
              <a:rPr lang="en-GB" dirty="0"/>
              <a:t>Maintain Proper Temperature: Keep the car interior between 68-72°F (20-22°C).</a:t>
            </a:r>
          </a:p>
          <a:p>
            <a:pPr marL="285750" indent="-285750">
              <a:buFont typeface="Arial" panose="020B0604020202020204" pitchFamily="34" charset="0"/>
              <a:buChar char="•"/>
            </a:pPr>
            <a:r>
              <a:rPr lang="en-GB" dirty="0"/>
              <a:t>Pack Healthy Snacks: Bring easy-to-eat, nutritious options.</a:t>
            </a:r>
          </a:p>
          <a:p>
            <a:pPr marL="285750" indent="-285750">
              <a:buFont typeface="Arial" panose="020B0604020202020204" pitchFamily="34" charset="0"/>
              <a:buChar char="•"/>
            </a:pPr>
            <a:r>
              <a:rPr lang="en-GB" dirty="0"/>
              <a:t>Plan Your Route: Know where rest stops are located.</a:t>
            </a:r>
          </a:p>
          <a:p>
            <a:pPr marL="285750" indent="-285750">
              <a:buFont typeface="Arial" panose="020B0604020202020204" pitchFamily="34" charset="0"/>
              <a:buChar char="•"/>
            </a:pPr>
            <a:r>
              <a:rPr lang="en-GB" dirty="0"/>
              <a:t>Check Tire Pressure: Properly inflated tyres provide a smoother and safer ride.</a:t>
            </a:r>
          </a:p>
          <a:p>
            <a:pPr marL="285750" indent="-285750">
              <a:buFont typeface="Arial" panose="020B0604020202020204" pitchFamily="34" charset="0"/>
              <a:buChar char="•"/>
            </a:pPr>
            <a:r>
              <a:rPr lang="en-GB" dirty="0"/>
              <a:t>Protect Your Eyes: Use sunglasses and visors to reduce eye strain. </a:t>
            </a:r>
          </a:p>
        </p:txBody>
      </p:sp>
    </p:spTree>
    <p:extLst>
      <p:ext uri="{BB962C8B-B14F-4D97-AF65-F5344CB8AC3E}">
        <p14:creationId xmlns:p14="http://schemas.microsoft.com/office/powerpoint/2010/main" val="1041761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0B9248EB57E747932C8C208D0B9867" ma:contentTypeVersion="16" ma:contentTypeDescription="Create a new document." ma:contentTypeScope="" ma:versionID="1b1a8c09ab36fc8b142d1ec8e276684e">
  <xsd:schema xmlns:xsd="http://www.w3.org/2001/XMLSchema" xmlns:xs="http://www.w3.org/2001/XMLSchema" xmlns:p="http://schemas.microsoft.com/office/2006/metadata/properties" xmlns:ns2="4583f88d-03d1-4a45-9fb5-f0af708b57b8" xmlns:ns3="dcdf0fcd-5476-448d-9179-fae452d2273c" targetNamespace="http://schemas.microsoft.com/office/2006/metadata/properties" ma:root="true" ma:fieldsID="af9f8fe1903c9713b3279c3ac2fc2160" ns2:_="" ns3:_="">
    <xsd:import namespace="4583f88d-03d1-4a45-9fb5-f0af708b57b8"/>
    <xsd:import namespace="dcdf0fcd-5476-448d-9179-fae452d227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3f88d-03d1-4a45-9fb5-f0af708b57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93b05ee-dc0c-4bc0-a52a-9202a08b450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df0fcd-5476-448d-9179-fae452d2273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9ee9e86-ef61-4ce1-b172-2631641a356e}" ma:internalName="TaxCatchAll" ma:showField="CatchAllData" ma:web="dcdf0fcd-5476-448d-9179-fae452d2273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83f88d-03d1-4a45-9fb5-f0af708b57b8">
      <Terms xmlns="http://schemas.microsoft.com/office/infopath/2007/PartnerControls"/>
    </lcf76f155ced4ddcb4097134ff3c332f>
    <TaxCatchAll xmlns="dcdf0fcd-5476-448d-9179-fae452d227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50315F-9A77-4837-8DB7-A805CC757043}"/>
</file>

<file path=customXml/itemProps2.xml><?xml version="1.0" encoding="utf-8"?>
<ds:datastoreItem xmlns:ds="http://schemas.openxmlformats.org/officeDocument/2006/customXml" ds:itemID="{D6D83B90-996C-47D3-A9E6-E037F347CDDF}">
  <ds:schemaRefs>
    <ds:schemaRef ds:uri="http://schemas.microsoft.com/office/2006/metadata/properties"/>
    <ds:schemaRef ds:uri="http://schemas.microsoft.com/office/infopath/2007/PartnerControls"/>
    <ds:schemaRef ds:uri="a6b4f93f-6020-4e79-963b-94996ec00e92"/>
    <ds:schemaRef ds:uri="89a28138-969e-4152-8087-d11613408369"/>
  </ds:schemaRefs>
</ds:datastoreItem>
</file>

<file path=customXml/itemProps3.xml><?xml version="1.0" encoding="utf-8"?>
<ds:datastoreItem xmlns:ds="http://schemas.openxmlformats.org/officeDocument/2006/customXml" ds:itemID="{ABD18B26-D1C6-42C8-906A-793371B23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317</TotalTime>
  <Words>1297</Words>
  <Application>Microsoft Office PowerPoint</Application>
  <PresentationFormat>Widescreen</PresentationFormat>
  <Paragraphs>135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Kathy Russell</dc:creator>
  <cp:lastModifiedBy>Kathy Russell</cp:lastModifiedBy>
  <cp:revision>2</cp:revision>
  <dcterms:created xsi:type="dcterms:W3CDTF">2025-02-07T11:22:54Z</dcterms:created>
  <dcterms:modified xsi:type="dcterms:W3CDTF">2025-02-18T15:42:40Z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0x010100410B9248EB57E747932C8C208D0B9867</vt:lpwstr>
  </property>
  <property fmtid="{D5CDD505-2E9C-101B-9397-08002B2CF9AE}" pid="3" name="MediaServiceImageTags">
    <vt:lpwstr/>
  </property>
</Properties>
</file>